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0" d="100"/>
          <a:sy n="6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草が生えた砂丘から見たビーチと海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草が生えた砂丘から見たビーチと海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前景に短いフェンスがあるビーチの上を低空飛行しているサギ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2つの丘に挟まれた、海に続く砂の小道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つの丘に挟まれた、海に続く砂の小道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前景に短いフェンスがあるビーチの上を低空飛行しているサギ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草が生えた砂丘から見たビーチと海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30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9.png"/><Relationship Id="rId2" Type="http://schemas.openxmlformats.org/officeDocument/2006/relationships/image" Target="../media/image2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27.png"/><Relationship Id="rId23" Type="http://schemas.openxmlformats.org/officeDocument/2006/relationships/image" Target="../media/image44.png"/><Relationship Id="rId10" Type="http://schemas.openxmlformats.org/officeDocument/2006/relationships/image" Target="../media/image40.png"/><Relationship Id="rId19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30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9.png"/><Relationship Id="rId2" Type="http://schemas.openxmlformats.org/officeDocument/2006/relationships/image" Target="../media/image2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27.png"/><Relationship Id="rId23" Type="http://schemas.openxmlformats.org/officeDocument/2006/relationships/image" Target="../media/image44.png"/><Relationship Id="rId10" Type="http://schemas.openxmlformats.org/officeDocument/2006/relationships/image" Target="../media/image40.png"/><Relationship Id="rId19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0.png"/><Relationship Id="rId18" Type="http://schemas.openxmlformats.org/officeDocument/2006/relationships/image" Target="../media/image44.png"/><Relationship Id="rId3" Type="http://schemas.openxmlformats.org/officeDocument/2006/relationships/image" Target="../media/image24.png"/><Relationship Id="rId21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5" Type="http://schemas.openxmlformats.org/officeDocument/2006/relationships/image" Target="../media/image40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10" Type="http://schemas.openxmlformats.org/officeDocument/2006/relationships/image" Target="../media/image27.png"/><Relationship Id="rId19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3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10" Type="http://schemas.openxmlformats.org/officeDocument/2006/relationships/image" Target="../media/image26.png"/><Relationship Id="rId19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43.png"/><Relationship Id="rId14" Type="http://schemas.openxmlformats.org/officeDocument/2006/relationships/image" Target="../media/image30.png"/><Relationship Id="rId2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3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10" Type="http://schemas.openxmlformats.org/officeDocument/2006/relationships/image" Target="../media/image26.png"/><Relationship Id="rId19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43.png"/><Relationship Id="rId14" Type="http://schemas.openxmlformats.org/officeDocument/2006/relationships/image" Target="../media/image30.png"/><Relationship Id="rId2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5.png"/><Relationship Id="rId2" Type="http://schemas.openxmlformats.org/officeDocument/2006/relationships/image" Target="../media/image47.png"/><Relationship Id="rId16" Type="http://schemas.openxmlformats.org/officeDocument/2006/relationships/image" Target="../media/image4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23" Type="http://schemas.openxmlformats.org/officeDocument/2006/relationships/image" Target="../media/image46.png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47.png"/><Relationship Id="rId16" Type="http://schemas.openxmlformats.org/officeDocument/2006/relationships/image" Target="../media/image4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44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21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17" Type="http://schemas.openxmlformats.org/officeDocument/2006/relationships/image" Target="../media/image37.png"/><Relationship Id="rId2" Type="http://schemas.openxmlformats.org/officeDocument/2006/relationships/image" Target="../media/image47.png"/><Relationship Id="rId16" Type="http://schemas.openxmlformats.org/officeDocument/2006/relationships/image" Target="../media/image36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5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43.png"/><Relationship Id="rId21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4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24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39.png"/><Relationship Id="rId19" Type="http://schemas.openxmlformats.org/officeDocument/2006/relationships/image" Target="../media/image30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1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1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三角形"/>
          <p:cNvSpPr/>
          <p:nvPr/>
        </p:nvSpPr>
        <p:spPr>
          <a:xfrm>
            <a:off x="7160173" y="4121800"/>
            <a:ext cx="17483411" cy="983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5" y="0"/>
                </a:moveTo>
                <a:lnTo>
                  <a:pt x="0" y="21600"/>
                </a:lnTo>
                <a:lnTo>
                  <a:pt x="21600" y="21442"/>
                </a:lnTo>
                <a:lnTo>
                  <a:pt x="21525" y="0"/>
                </a:lnTo>
                <a:close/>
              </a:path>
            </a:pathLst>
          </a:custGeom>
          <a:solidFill>
            <a:srgbClr val="0D48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" name="補足スライド(推論の確認)"/>
          <p:cNvSpPr txBox="1"/>
          <p:nvPr/>
        </p:nvSpPr>
        <p:spPr>
          <a:xfrm>
            <a:off x="4243952" y="3869981"/>
            <a:ext cx="12597995" cy="1168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補足スライド(推論の確認)</a:t>
            </a:r>
          </a:p>
        </p:txBody>
      </p:sp>
      <p:sp>
        <p:nvSpPr>
          <p:cNvPr id="121" name="東京医科歯科大学…"/>
          <p:cNvSpPr txBox="1"/>
          <p:nvPr/>
        </p:nvSpPr>
        <p:spPr>
          <a:xfrm>
            <a:off x="16609254" y="9396984"/>
            <a:ext cx="7226301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東京医科歯科大学</a:t>
            </a:r>
          </a:p>
          <a:p>
            <a:pPr>
              <a:defRPr sz="7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統合教育機構</a:t>
            </a:r>
          </a:p>
          <a:p>
            <a:pPr>
              <a:defRPr sz="7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須藤毅顕</a:t>
            </a:r>
          </a:p>
        </p:txBody>
      </p:sp>
      <p:sp>
        <p:nvSpPr>
          <p:cNvPr id="12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3646993" y="1313509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2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推論の仕組み"/>
          <p:cNvSpPr txBox="1"/>
          <p:nvPr/>
        </p:nvSpPr>
        <p:spPr>
          <a:xfrm>
            <a:off x="6013450" y="3051175"/>
            <a:ext cx="8597900" cy="1314450"/>
          </a:xfrm>
          <a:prstGeom prst="rect">
            <a:avLst/>
          </a:prstGeom>
          <a:solidFill>
            <a:srgbClr val="FEC44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5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推論の仕組み</a:t>
            </a:r>
          </a:p>
        </p:txBody>
      </p:sp>
      <p:pic>
        <p:nvPicPr>
          <p:cNvPr id="2" name="スクリーンショット 2024-03-07 16.19.54.png" descr="スクリーンショット 2024-03-07 16.19.54.png">
            <a:extLst>
              <a:ext uri="{FF2B5EF4-FFF2-40B4-BE49-F238E27FC236}">
                <a16:creationId xmlns:a16="http://schemas.microsoft.com/office/drawing/2014/main" id="{92CD05F9-9CF7-A655-161E-BC649CBD7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6" y="8320613"/>
            <a:ext cx="6776355" cy="490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972D46C5-21D3-F142-A541-637DDD7C5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9707759"/>
            <a:ext cx="3456940" cy="3456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51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52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55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75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54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758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756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57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759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0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1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64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762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63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767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765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66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768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9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0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1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2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3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4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5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6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7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8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85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779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80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1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782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783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84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792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786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87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788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789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0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91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799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793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94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95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96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797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798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806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800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01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02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03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804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805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813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807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08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10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811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812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814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15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16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17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18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19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0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1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2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3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4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5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6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7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8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29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830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1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8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2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83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3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83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4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83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5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5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83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6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6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83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7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7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83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8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83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9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83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0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0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84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1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1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84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2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2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84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3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84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4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84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5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8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16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6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84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17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7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84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8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849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850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851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852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853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854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45757 0.106453" pathEditMode="relative">
                                      <p:cBhvr>
                                        <p:cTn id="6" dur="1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5331 -0.092113" pathEditMode="relative">
                                      <p:cBhvr>
                                        <p:cTn id="9" dur="1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7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8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9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60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61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864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862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63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867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865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66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868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69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0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873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871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72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876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874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75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877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8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9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0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1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2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3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4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5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6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7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894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888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89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0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891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892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93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901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895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896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897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898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99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00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908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902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03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04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0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906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907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915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909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10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1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12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913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914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922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916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17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18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19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920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921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923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4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5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6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7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8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29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0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1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2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3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4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5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6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7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8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39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0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94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1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94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2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94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3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94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5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4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94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6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5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9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7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6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94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8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7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94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9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8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94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0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9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94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1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0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95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2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1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95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3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2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95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3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95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5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4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95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16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5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95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17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95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6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959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958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957" name="0.5 0.5" descr="0.5 0.5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962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961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960" name="-0.3 -0.3" descr="-0.3 -0.3"/>
              <p:cNvPicPr>
                <a:picLocks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965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964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963" name="1 1" descr="1 1"/>
              <p:cNvPicPr>
                <a:picLocks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969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968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967" name="1.2 1.2" descr="1.2 1.2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970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971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972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973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974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975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976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977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978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" grpId="1" animBg="1" advAuto="0"/>
      <p:bldP spid="860" grpId="2" animBg="1" advAuto="0"/>
      <p:bldP spid="861" grpId="3" animBg="1" advAuto="0"/>
      <p:bldP spid="966" grpId="4" animBg="1" advAuto="0"/>
      <p:bldP spid="969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1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2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3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4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5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88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986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87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991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989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90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992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3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4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97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995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96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000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998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99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001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2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3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4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5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6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7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8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9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0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1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2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13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4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1015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1016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17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grpSp>
        <p:nvGrpSpPr>
          <p:cNvPr id="1024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1018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19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1020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1021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22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23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1031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1025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26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27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2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029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1030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1038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1032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3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34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036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1037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1045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1039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0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41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2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043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1044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1046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47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48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49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50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51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52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53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05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5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05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6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05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7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05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8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05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6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9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05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7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0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06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8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06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9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1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1064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1063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1062" name="0.5 0.5" descr="0.5 0.5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67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1066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1065" name="-0.3 -0.3" descr="-0.3 -0.3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70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1069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068" name="1 1" descr="1 1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074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1073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072" name="1.2 1.2" descr="1.2 1.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075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6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7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8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9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0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1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2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3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4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5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6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7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8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9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90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91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92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09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14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09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15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09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16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09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17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09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8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8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09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9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9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09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20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10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21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10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22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1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1104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103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102" name="1.4 1.4" descr="1.4 1.4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107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106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105" name="1.6 1.6" descr="1.6 1.6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110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109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108" name="1.8 1.8" descr="1.8 1.8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112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1128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1113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1114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15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16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17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1118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119" name="線 線" descr="線 線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1121" name="線 線" descr="線 線"/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1123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124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125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126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127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129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132" name="1.2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1131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130" name="1.2 1.2" descr="1.2 1.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133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4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1135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136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1137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138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1139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1140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141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142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25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25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2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2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2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25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25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2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1" animBg="1" advAuto="0"/>
      <p:bldP spid="1076" grpId="4" animBg="1" advAuto="0"/>
      <p:bldP spid="1077" grpId="6" animBg="1" advAuto="0"/>
      <p:bldP spid="1078" grpId="5" animBg="1" advAuto="0"/>
      <p:bldP spid="1079" grpId="8" animBg="1" advAuto="0"/>
      <p:bldP spid="1080" grpId="9" animBg="1" advAuto="0"/>
      <p:bldP spid="1081" grpId="2" animBg="1" advAuto="0"/>
      <p:bldP spid="1082" grpId="3" animBg="1" advAuto="0"/>
      <p:bldP spid="1083" grpId="7" animBg="1" advAuto="0"/>
      <p:bldP spid="1111" grpId="10" animBg="1" advAuto="0"/>
      <p:bldP spid="1112" grpId="11" animBg="1" advAuto="0"/>
      <p:bldP spid="1128" grpId="12" animBg="1" advAuto="0"/>
      <p:bldP spid="1129" grpId="13" animBg="1" advAuto="0"/>
      <p:bldP spid="1132" grpId="15" animBg="1" advAuto="0"/>
      <p:bldP spid="1133" grpId="1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5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6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7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8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9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152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115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51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1155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115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54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1156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7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8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161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1159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60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164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1162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63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165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6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7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8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9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0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1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2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3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4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5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6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77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8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1179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1180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81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grpSp>
        <p:nvGrpSpPr>
          <p:cNvPr id="1188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1182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83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1184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1185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86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187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sp>
        <p:nvSpPr>
          <p:cNvPr id="1189" name="楕円"/>
          <p:cNvSpPr/>
          <p:nvPr/>
        </p:nvSpPr>
        <p:spPr>
          <a:xfrm>
            <a:off x="10163182" y="423772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0" name="線"/>
          <p:cNvSpPr/>
          <p:nvPr/>
        </p:nvSpPr>
        <p:spPr>
          <a:xfrm flipV="1">
            <a:off x="11760584" y="4218671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91" name="矢印"/>
          <p:cNvSpPr/>
          <p:nvPr/>
        </p:nvSpPr>
        <p:spPr>
          <a:xfrm>
            <a:off x="11566763" y="45729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2" name="relu"/>
          <p:cNvSpPr txBox="1"/>
          <p:nvPr/>
        </p:nvSpPr>
        <p:spPr>
          <a:xfrm>
            <a:off x="11347580" y="370278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193" name="μ2"/>
          <p:cNvSpPr txBox="1"/>
          <p:nvPr/>
        </p:nvSpPr>
        <p:spPr>
          <a:xfrm>
            <a:off x="10655311" y="461840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1194" name="h2"/>
          <p:cNvSpPr txBox="1"/>
          <p:nvPr/>
        </p:nvSpPr>
        <p:spPr>
          <a:xfrm>
            <a:off x="12240204" y="461840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1195" name="楕円"/>
          <p:cNvSpPr/>
          <p:nvPr/>
        </p:nvSpPr>
        <p:spPr>
          <a:xfrm>
            <a:off x="10163182" y="697971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6" name="線"/>
          <p:cNvSpPr/>
          <p:nvPr/>
        </p:nvSpPr>
        <p:spPr>
          <a:xfrm flipV="1">
            <a:off x="11760584" y="6973841"/>
            <a:ext cx="1" cy="12865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97" name="矢印"/>
          <p:cNvSpPr/>
          <p:nvPr/>
        </p:nvSpPr>
        <p:spPr>
          <a:xfrm>
            <a:off x="11566763" y="732795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8" name="relu"/>
          <p:cNvSpPr txBox="1"/>
          <p:nvPr/>
        </p:nvSpPr>
        <p:spPr>
          <a:xfrm>
            <a:off x="11347580" y="6465238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199" name="μ3"/>
          <p:cNvSpPr txBox="1"/>
          <p:nvPr/>
        </p:nvSpPr>
        <p:spPr>
          <a:xfrm>
            <a:off x="10635365" y="7366059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1200" name="h3"/>
          <p:cNvSpPr txBox="1"/>
          <p:nvPr/>
        </p:nvSpPr>
        <p:spPr>
          <a:xfrm>
            <a:off x="12177601" y="7373416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1201" name="楕円"/>
          <p:cNvSpPr/>
          <p:nvPr/>
        </p:nvSpPr>
        <p:spPr>
          <a:xfrm>
            <a:off x="10163182" y="971032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2" name="線"/>
          <p:cNvSpPr/>
          <p:nvPr/>
        </p:nvSpPr>
        <p:spPr>
          <a:xfrm flipH="1" flipV="1">
            <a:off x="11756729" y="9709944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3" name="矢印"/>
          <p:cNvSpPr/>
          <p:nvPr/>
        </p:nvSpPr>
        <p:spPr>
          <a:xfrm>
            <a:off x="11585773" y="10083507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4" name="relu"/>
          <p:cNvSpPr txBox="1"/>
          <p:nvPr/>
        </p:nvSpPr>
        <p:spPr>
          <a:xfrm>
            <a:off x="11366589" y="9230682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205" name="μ4"/>
          <p:cNvSpPr txBox="1"/>
          <p:nvPr/>
        </p:nvSpPr>
        <p:spPr>
          <a:xfrm>
            <a:off x="10615013" y="10102323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1206" name="h4"/>
          <p:cNvSpPr txBox="1"/>
          <p:nvPr/>
        </p:nvSpPr>
        <p:spPr>
          <a:xfrm>
            <a:off x="12177601" y="10056542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1207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8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9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0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1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2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3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4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5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21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6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21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7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21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8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21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9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21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6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0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22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7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1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22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8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2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22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9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2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1225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1224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1223" name="0.5 0.5" descr="0.5 0.5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28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1227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1226" name="-0.3 -0.3" descr="-0.3 -0.3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31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1230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229" name="1 1" descr="1 1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235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1234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233" name="1.2 1.2" descr="1.2 1.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236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7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8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9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0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1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2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3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4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5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6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7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8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9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0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1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2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3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4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25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14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5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25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15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6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25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16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7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25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17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8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25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8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9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25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9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26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20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1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26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21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2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26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22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2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1265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264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263" name="1.4 1.4" descr="1.4 1.4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68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267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266" name="1.6 1.6" descr="1.6 1.6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71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270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269" name="1.8 1.8" descr="1.8 1.8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273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1289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1274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1275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276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277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278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1279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280" name="線 線" descr="線 線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1282" name="線 線" descr="線 線"/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1284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285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286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287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288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290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1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294" name="1.2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1293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292" name="1.2 1.2" descr="1.2 1.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295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6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7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8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9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00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310" name="グループ"/>
          <p:cNvGrpSpPr/>
          <p:nvPr/>
        </p:nvGrpSpPr>
        <p:grpSpPr>
          <a:xfrm>
            <a:off x="12011485" y="4531113"/>
            <a:ext cx="1036009" cy="6139899"/>
            <a:chOff x="-50800" y="-50800"/>
            <a:chExt cx="1036008" cy="6139898"/>
          </a:xfrm>
        </p:grpSpPr>
        <p:grpSp>
          <p:nvGrpSpPr>
            <p:cNvPr id="1303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302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301" name="1.4 1.4" descr="1.4 1.4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306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305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304" name="1.6 1.6" descr="1.6 1.6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309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308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307" name="1.8 1.8" descr="1.8 1.8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311" name="矢印"/>
          <p:cNvSpPr/>
          <p:nvPr/>
        </p:nvSpPr>
        <p:spPr>
          <a:xfrm>
            <a:off x="11568856" y="457071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12" name="矢印"/>
          <p:cNvSpPr/>
          <p:nvPr/>
        </p:nvSpPr>
        <p:spPr>
          <a:xfrm>
            <a:off x="11568856" y="732572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13" name="矢印"/>
          <p:cNvSpPr/>
          <p:nvPr/>
        </p:nvSpPr>
        <p:spPr>
          <a:xfrm>
            <a:off x="11587866" y="1008127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14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1315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316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1317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318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1319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1320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321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322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9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9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9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0"/>
                            </p:stCondLst>
                            <p:childTnLst>
                              <p:par>
                                <p:cTn id="29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00"/>
                            </p:stCondLst>
                            <p:childTnLst>
                              <p:par>
                                <p:cTn id="37" presetID="2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6" animBg="1" advAuto="0"/>
      <p:bldP spid="1296" grpId="5" animBg="1" advAuto="0"/>
      <p:bldP spid="1297" grpId="4" animBg="1" advAuto="0"/>
      <p:bldP spid="1298" grpId="8" animBg="1" advAuto="0"/>
      <p:bldP spid="1299" grpId="7" animBg="1" advAuto="0"/>
      <p:bldP spid="1300" grpId="9" animBg="1" advAuto="0"/>
      <p:bldP spid="1310" grpId="10" animBg="1" advAuto="0"/>
      <p:bldP spid="1311" grpId="2" animBg="1" advAuto="0"/>
      <p:bldP spid="1312" grpId="3" animBg="1" advAuto="0"/>
      <p:bldP spid="1313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5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6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7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8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9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332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133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31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1335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133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34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1336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7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8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341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1339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40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344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1342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43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345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6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7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8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9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0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1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2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3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4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5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6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57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8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1359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1360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61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362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63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1364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365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66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67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1374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1368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69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70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71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372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1373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1381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1375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76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77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7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379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1380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1388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1382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83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84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385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386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1387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1389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90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91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2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39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3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39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4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39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4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1397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1396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1395" name="0.5 0.5" descr="0.5 0.5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00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1399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1398" name="-0.3 -0.3" descr="-0.3 -0.3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03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1402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401" name="1 1" descr="1 1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407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1406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405" name="1.2 1.2" descr="1.2 1.2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408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9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0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1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2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3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4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5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6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7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18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19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0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1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2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3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4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5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6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42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9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7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42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10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8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42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11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9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42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12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0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43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3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1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4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2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43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5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3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43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6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4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43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7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4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1437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436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435" name="1.4 1.4" descr="1.4 1.4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40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439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438" name="1.6 1.6" descr="1.6 1.6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43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442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441" name="1.8 1.8" descr="1.8 1.8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445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1461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1446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1447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448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449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450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1451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452" name="線 線" descr="線 線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1454" name="線 線" descr="線 線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1456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57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58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59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60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462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3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466" name="1.2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1465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464" name="1.2 1.2" descr="1.2 1.2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467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8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9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0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1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2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482" name="グループ"/>
          <p:cNvGrpSpPr/>
          <p:nvPr/>
        </p:nvGrpSpPr>
        <p:grpSpPr>
          <a:xfrm>
            <a:off x="12011485" y="4531113"/>
            <a:ext cx="1036009" cy="6139899"/>
            <a:chOff x="-50800" y="-50800"/>
            <a:chExt cx="1036008" cy="6139898"/>
          </a:xfrm>
        </p:grpSpPr>
        <p:grpSp>
          <p:nvGrpSpPr>
            <p:cNvPr id="1475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474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473" name="1.4 1.4" descr="1.4 1.4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78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477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476" name="1.6 1.6" descr="1.6 1.6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81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480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479" name="1.8 1.8" descr="1.8 1.8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483" name="線"/>
          <p:cNvSpPr/>
          <p:nvPr/>
        </p:nvSpPr>
        <p:spPr>
          <a:xfrm>
            <a:off x="13376920" y="4858073"/>
            <a:ext cx="2731604" cy="2759556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4" name="線"/>
          <p:cNvSpPr/>
          <p:nvPr/>
        </p:nvSpPr>
        <p:spPr>
          <a:xfrm>
            <a:off x="13355686" y="2087367"/>
            <a:ext cx="2773098" cy="5551491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5" name="線"/>
          <p:cNvSpPr/>
          <p:nvPr/>
        </p:nvSpPr>
        <p:spPr>
          <a:xfrm flipV="1">
            <a:off x="13357592" y="7606486"/>
            <a:ext cx="2765729" cy="3445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6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7" name="線"/>
          <p:cNvSpPr/>
          <p:nvPr/>
        </p:nvSpPr>
        <p:spPr>
          <a:xfrm flipV="1">
            <a:off x="13350968" y="7576633"/>
            <a:ext cx="2770447" cy="525816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8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89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90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91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92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3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49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20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4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49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21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5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49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22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6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49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23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7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49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2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3" name="グループ"/>
          <p:cNvGrpSpPr/>
          <p:nvPr/>
        </p:nvGrpSpPr>
        <p:grpSpPr>
          <a:xfrm>
            <a:off x="14565518" y="6239281"/>
            <a:ext cx="1847980" cy="2478686"/>
            <a:chOff x="-50799" y="-50799"/>
            <a:chExt cx="1847978" cy="2478684"/>
          </a:xfrm>
        </p:grpSpPr>
        <p:grpSp>
          <p:nvGrpSpPr>
            <p:cNvPr id="1500" name="1.2"/>
            <p:cNvGrpSpPr/>
            <p:nvPr/>
          </p:nvGrpSpPr>
          <p:grpSpPr>
            <a:xfrm>
              <a:off x="941833" y="-50800"/>
              <a:ext cx="855346" cy="628650"/>
              <a:chOff x="0" y="0"/>
              <a:chExt cx="855344" cy="628649"/>
            </a:xfrm>
          </p:grpSpPr>
          <p:sp>
            <p:nvSpPr>
              <p:cNvPr id="1499" name="1.2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1.2</a:t>
                </a:r>
              </a:p>
            </p:txBody>
          </p:sp>
          <p:pic>
            <p:nvPicPr>
              <p:cNvPr id="1498" name="1.2 1.2" descr="1.2 1.2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3" name="2.8"/>
            <p:cNvGrpSpPr/>
            <p:nvPr/>
          </p:nvGrpSpPr>
          <p:grpSpPr>
            <a:xfrm>
              <a:off x="31898" y="260169"/>
              <a:ext cx="855346" cy="628651"/>
              <a:chOff x="0" y="0"/>
              <a:chExt cx="855344" cy="628649"/>
            </a:xfrm>
          </p:grpSpPr>
          <p:sp>
            <p:nvSpPr>
              <p:cNvPr id="1502" name="2.8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2.8</a:t>
                </a:r>
              </a:p>
            </p:txBody>
          </p:sp>
          <p:pic>
            <p:nvPicPr>
              <p:cNvPr id="1501" name="2.8 2.8" descr="2.8 2.8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6" name="-1.6"/>
            <p:cNvGrpSpPr/>
            <p:nvPr/>
          </p:nvGrpSpPr>
          <p:grpSpPr>
            <a:xfrm>
              <a:off x="285762" y="1009856"/>
              <a:ext cx="986156" cy="628651"/>
              <a:chOff x="0" y="0"/>
              <a:chExt cx="986155" cy="628649"/>
            </a:xfrm>
          </p:grpSpPr>
          <p:sp>
            <p:nvSpPr>
              <p:cNvPr id="1505" name="-1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-1.6</a:t>
                </a:r>
              </a:p>
            </p:txBody>
          </p:sp>
          <p:pic>
            <p:nvPicPr>
              <p:cNvPr id="1504" name="-1.6 -1.6" descr="-1.6 -1.6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09" name="-3.6"/>
            <p:cNvGrpSpPr/>
            <p:nvPr/>
          </p:nvGrpSpPr>
          <p:grpSpPr>
            <a:xfrm>
              <a:off x="-50800" y="1682491"/>
              <a:ext cx="986156" cy="628651"/>
              <a:chOff x="0" y="0"/>
              <a:chExt cx="986155" cy="628649"/>
            </a:xfrm>
          </p:grpSpPr>
          <p:sp>
            <p:nvSpPr>
              <p:cNvPr id="1508" name="-3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-3.6</a:t>
                </a:r>
              </a:p>
            </p:txBody>
          </p:sp>
          <p:pic>
            <p:nvPicPr>
              <p:cNvPr id="1507" name="-3.6 -3.6" descr="-3.6 -3.6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12" name="1"/>
            <p:cNvGrpSpPr/>
            <p:nvPr/>
          </p:nvGrpSpPr>
          <p:grpSpPr>
            <a:xfrm>
              <a:off x="1093520" y="1799235"/>
              <a:ext cx="543561" cy="628650"/>
              <a:chOff x="0" y="0"/>
              <a:chExt cx="543559" cy="628649"/>
            </a:xfrm>
          </p:grpSpPr>
          <p:sp>
            <p:nvSpPr>
              <p:cNvPr id="1511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510" name="1 1" descr="1 1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516" name="-0.2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1515" name="-0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-0.2</a:t>
              </a:r>
            </a:p>
          </p:txBody>
        </p:sp>
        <p:pic>
          <p:nvPicPr>
            <p:cNvPr id="1514" name="-0.2 -0.2" descr="-0.2 -0.2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1517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18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19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20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21" name="矢印"/>
          <p:cNvSpPr/>
          <p:nvPr/>
        </p:nvSpPr>
        <p:spPr>
          <a:xfrm>
            <a:off x="11568856" y="457071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522" name="矢印"/>
          <p:cNvSpPr/>
          <p:nvPr/>
        </p:nvSpPr>
        <p:spPr>
          <a:xfrm>
            <a:off x="11568856" y="732572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523" name="矢印"/>
          <p:cNvSpPr/>
          <p:nvPr/>
        </p:nvSpPr>
        <p:spPr>
          <a:xfrm>
            <a:off x="11587866" y="1008127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524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1525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526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1527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528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1529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1530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531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532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2" animBg="1" advAuto="0"/>
      <p:bldP spid="1484" grpId="1" animBg="1" advAuto="0"/>
      <p:bldP spid="1485" grpId="3" animBg="1" advAuto="0"/>
      <p:bldP spid="1486" grpId="4" animBg="1" advAuto="0"/>
      <p:bldP spid="1487" grpId="5" animBg="1" advAuto="0"/>
      <p:bldP spid="1513" grpId="6" animBg="1" advAuto="0"/>
      <p:bldP spid="1516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0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1534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1535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536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1537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538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39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40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541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1543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544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1545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546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1547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1548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1549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0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1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2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3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4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5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6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57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1558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1559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61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2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3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4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5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6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569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1567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68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1572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157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71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1573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4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5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578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1576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77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581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1579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80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582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3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4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5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6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7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8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9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0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1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2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3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594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5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1596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1597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598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599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00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1601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02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03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04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1611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1605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06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07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0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609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1610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1618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1612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13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14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1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616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1617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1625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1619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20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21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22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623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1624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1626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27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28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9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62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3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0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63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4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1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6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41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1634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1633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1632" name="0.5 0.5" descr="0.5 0.5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37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1636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1635" name="-0.3 -0.3" descr="-0.3 -0.3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40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1639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638" name="1 1" descr="1 1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644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1643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642" name="1.2 1.2" descr="1.2 1.2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645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6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7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8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9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0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1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2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3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4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55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56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57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58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59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60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61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62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3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66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10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4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66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11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5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66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12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6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66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13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7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66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4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8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66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9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66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6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0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67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7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1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67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1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1674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673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672" name="1.4 1.4" descr="1.4 1.4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77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676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675" name="1.6 1.6" descr="1.6 1.6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80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679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678" name="1.8 1.8" descr="1.8 1.8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682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1698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1683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1684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685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87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1688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689" name="線 線" descr="線 線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1691" name="線 線" descr="線 線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1693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94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95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96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97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699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0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703" name="1.2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1702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701" name="1.2 1.2" descr="1.2 1.2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704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5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6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7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8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9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719" name="グループ"/>
          <p:cNvGrpSpPr/>
          <p:nvPr/>
        </p:nvGrpSpPr>
        <p:grpSpPr>
          <a:xfrm>
            <a:off x="12011485" y="4531113"/>
            <a:ext cx="1036009" cy="6139899"/>
            <a:chOff x="-50800" y="-50800"/>
            <a:chExt cx="1036008" cy="6139898"/>
          </a:xfrm>
        </p:grpSpPr>
        <p:grpSp>
          <p:nvGrpSpPr>
            <p:cNvPr id="1712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711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710" name="1.4 1.4" descr="1.4 1.4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15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714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713" name="1.6 1.6" descr="1.6 1.6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18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717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716" name="1.8 1.8" descr="1.8 1.8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720" name="線"/>
          <p:cNvSpPr/>
          <p:nvPr/>
        </p:nvSpPr>
        <p:spPr>
          <a:xfrm>
            <a:off x="13376920" y="4858073"/>
            <a:ext cx="2731604" cy="2759556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1" name="線"/>
          <p:cNvSpPr/>
          <p:nvPr/>
        </p:nvSpPr>
        <p:spPr>
          <a:xfrm>
            <a:off x="13355686" y="2087367"/>
            <a:ext cx="2773098" cy="5551491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2" name="線"/>
          <p:cNvSpPr/>
          <p:nvPr/>
        </p:nvSpPr>
        <p:spPr>
          <a:xfrm flipV="1">
            <a:off x="13357592" y="7606486"/>
            <a:ext cx="2765729" cy="3445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3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4" name="線"/>
          <p:cNvSpPr/>
          <p:nvPr/>
        </p:nvSpPr>
        <p:spPr>
          <a:xfrm flipV="1">
            <a:off x="13350968" y="7576633"/>
            <a:ext cx="2770447" cy="525816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5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26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27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28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29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0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73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21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1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7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22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2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73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23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3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73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24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4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73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2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0" name="グループ"/>
          <p:cNvGrpSpPr/>
          <p:nvPr/>
        </p:nvGrpSpPr>
        <p:grpSpPr>
          <a:xfrm>
            <a:off x="14565518" y="6239281"/>
            <a:ext cx="1847980" cy="2478686"/>
            <a:chOff x="-50799" y="-50799"/>
            <a:chExt cx="1847978" cy="2478684"/>
          </a:xfrm>
        </p:grpSpPr>
        <p:grpSp>
          <p:nvGrpSpPr>
            <p:cNvPr id="1737" name="1.2"/>
            <p:cNvGrpSpPr/>
            <p:nvPr/>
          </p:nvGrpSpPr>
          <p:grpSpPr>
            <a:xfrm>
              <a:off x="941833" y="-50800"/>
              <a:ext cx="855346" cy="628650"/>
              <a:chOff x="0" y="0"/>
              <a:chExt cx="855344" cy="628649"/>
            </a:xfrm>
          </p:grpSpPr>
          <p:sp>
            <p:nvSpPr>
              <p:cNvPr id="1736" name="1.2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1.2</a:t>
                </a:r>
              </a:p>
            </p:txBody>
          </p:sp>
          <p:pic>
            <p:nvPicPr>
              <p:cNvPr id="1735" name="1.2 1.2" descr="1.2 1.2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40" name="2.8"/>
            <p:cNvGrpSpPr/>
            <p:nvPr/>
          </p:nvGrpSpPr>
          <p:grpSpPr>
            <a:xfrm>
              <a:off x="31898" y="260169"/>
              <a:ext cx="855346" cy="628651"/>
              <a:chOff x="0" y="0"/>
              <a:chExt cx="855344" cy="628649"/>
            </a:xfrm>
          </p:grpSpPr>
          <p:sp>
            <p:nvSpPr>
              <p:cNvPr id="1739" name="2.8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2.8</a:t>
                </a:r>
              </a:p>
            </p:txBody>
          </p:sp>
          <p:pic>
            <p:nvPicPr>
              <p:cNvPr id="1738" name="2.8 2.8" descr="2.8 2.8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43" name="-1.6"/>
            <p:cNvGrpSpPr/>
            <p:nvPr/>
          </p:nvGrpSpPr>
          <p:grpSpPr>
            <a:xfrm>
              <a:off x="285762" y="1009856"/>
              <a:ext cx="986156" cy="628651"/>
              <a:chOff x="0" y="0"/>
              <a:chExt cx="986155" cy="628649"/>
            </a:xfrm>
          </p:grpSpPr>
          <p:sp>
            <p:nvSpPr>
              <p:cNvPr id="1742" name="-1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-1.6</a:t>
                </a:r>
              </a:p>
            </p:txBody>
          </p:sp>
          <p:pic>
            <p:nvPicPr>
              <p:cNvPr id="1741" name="-1.6 -1.6" descr="-1.6 -1.6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46" name="-3.6"/>
            <p:cNvGrpSpPr/>
            <p:nvPr/>
          </p:nvGrpSpPr>
          <p:grpSpPr>
            <a:xfrm>
              <a:off x="-50800" y="1682491"/>
              <a:ext cx="986156" cy="628651"/>
              <a:chOff x="0" y="0"/>
              <a:chExt cx="986155" cy="628649"/>
            </a:xfrm>
          </p:grpSpPr>
          <p:sp>
            <p:nvSpPr>
              <p:cNvPr id="1745" name="-3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-3.6</a:t>
                </a:r>
              </a:p>
            </p:txBody>
          </p:sp>
          <p:pic>
            <p:nvPicPr>
              <p:cNvPr id="1744" name="-3.6 -3.6" descr="-3.6 -3.6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49" name="1"/>
            <p:cNvGrpSpPr/>
            <p:nvPr/>
          </p:nvGrpSpPr>
          <p:grpSpPr>
            <a:xfrm>
              <a:off x="1093520" y="1799235"/>
              <a:ext cx="543561" cy="628650"/>
              <a:chOff x="0" y="0"/>
              <a:chExt cx="543559" cy="628649"/>
            </a:xfrm>
          </p:grpSpPr>
          <p:sp>
            <p:nvSpPr>
              <p:cNvPr id="1748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747" name="1 1" descr="1 1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753" name="-0.2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1752" name="-0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-0.2</a:t>
              </a:r>
            </a:p>
          </p:txBody>
        </p:sp>
        <p:pic>
          <p:nvPicPr>
            <p:cNvPr id="1751" name="-0.2 -0.2" descr="-0.2 -0.2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1754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5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6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7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8" name="矢印"/>
          <p:cNvSpPr/>
          <p:nvPr/>
        </p:nvSpPr>
        <p:spPr>
          <a:xfrm>
            <a:off x="17575869" y="733619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59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0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763" name="0.45"/>
          <p:cNvGrpSpPr/>
          <p:nvPr/>
        </p:nvGrpSpPr>
        <p:grpSpPr>
          <a:xfrm>
            <a:off x="17983330" y="7271413"/>
            <a:ext cx="1129852" cy="654051"/>
            <a:chOff x="0" y="0"/>
            <a:chExt cx="1129851" cy="654049"/>
          </a:xfrm>
        </p:grpSpPr>
        <p:sp>
          <p:nvSpPr>
            <p:cNvPr id="1762" name="0.45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0.45</a:t>
              </a:r>
            </a:p>
          </p:txBody>
        </p:sp>
        <p:pic>
          <p:nvPicPr>
            <p:cNvPr id="1761" name="0.45 0.45" descr="0.45 0.45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1764" name="矢印"/>
          <p:cNvSpPr/>
          <p:nvPr/>
        </p:nvSpPr>
        <p:spPr>
          <a:xfrm>
            <a:off x="11568856" y="457071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65" name="矢印"/>
          <p:cNvSpPr/>
          <p:nvPr/>
        </p:nvSpPr>
        <p:spPr>
          <a:xfrm>
            <a:off x="11568856" y="732572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66" name="矢印"/>
          <p:cNvSpPr/>
          <p:nvPr/>
        </p:nvSpPr>
        <p:spPr>
          <a:xfrm>
            <a:off x="11587866" y="1008127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67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1768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769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1770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771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1772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1773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1774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1775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0" grpId="2" animBg="1" advAuto="0"/>
      <p:bldP spid="1758" grpId="1" animBg="1" advAuto="0"/>
      <p:bldP spid="1759" grpId="3" animBg="1" advAuto="0"/>
      <p:bldP spid="1760" grpId="4" animBg="1" advAuto="0"/>
      <p:bldP spid="1763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1777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1778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779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1780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781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82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83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784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1786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87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1788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89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1790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1791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1792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3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4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6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7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8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99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00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1801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1802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04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5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6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7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8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9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812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181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11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1815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181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14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1816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7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8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821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1819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20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824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1822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23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825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6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7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8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9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0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1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2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3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4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5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6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37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8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1839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1840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41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1842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43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1844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845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6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47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1854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1848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49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50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51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852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1853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1861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1855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56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57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5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859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1860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1868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1862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63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64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65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866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1867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1869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70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71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2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87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3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3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87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4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4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187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4" name="グループ"/>
          <p:cNvGrpSpPr/>
          <p:nvPr/>
        </p:nvGrpSpPr>
        <p:grpSpPr>
          <a:xfrm>
            <a:off x="8994599" y="1803515"/>
            <a:ext cx="1627739" cy="1436154"/>
            <a:chOff x="-50799" y="-50799"/>
            <a:chExt cx="1627738" cy="1436153"/>
          </a:xfrm>
        </p:grpSpPr>
        <p:grpSp>
          <p:nvGrpSpPr>
            <p:cNvPr id="1877" name="0.5"/>
            <p:cNvGrpSpPr/>
            <p:nvPr/>
          </p:nvGrpSpPr>
          <p:grpSpPr>
            <a:xfrm>
              <a:off x="-39785" y="-50800"/>
              <a:ext cx="855346" cy="628650"/>
              <a:chOff x="0" y="0"/>
              <a:chExt cx="855344" cy="628649"/>
            </a:xfrm>
          </p:grpSpPr>
          <p:sp>
            <p:nvSpPr>
              <p:cNvPr id="1876" name="0.5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0.5</a:t>
                </a:r>
              </a:p>
            </p:txBody>
          </p:sp>
          <p:pic>
            <p:nvPicPr>
              <p:cNvPr id="1875" name="0.5 0.5" descr="0.5 0.5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80" name="-0.3"/>
            <p:cNvGrpSpPr/>
            <p:nvPr/>
          </p:nvGrpSpPr>
          <p:grpSpPr>
            <a:xfrm>
              <a:off x="-50800" y="603435"/>
              <a:ext cx="986156" cy="628651"/>
              <a:chOff x="0" y="0"/>
              <a:chExt cx="986155" cy="628649"/>
            </a:xfrm>
          </p:grpSpPr>
          <p:sp>
            <p:nvSpPr>
              <p:cNvPr id="1879" name="-0.3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-0.3</a:t>
                </a:r>
              </a:p>
            </p:txBody>
          </p:sp>
          <p:pic>
            <p:nvPicPr>
              <p:cNvPr id="1878" name="-0.3 -0.3" descr="-0.3 -0.3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83" name="1"/>
            <p:cNvGrpSpPr/>
            <p:nvPr/>
          </p:nvGrpSpPr>
          <p:grpSpPr>
            <a:xfrm>
              <a:off x="1033378" y="756703"/>
              <a:ext cx="543561" cy="628651"/>
              <a:chOff x="0" y="0"/>
              <a:chExt cx="543559" cy="628649"/>
            </a:xfrm>
          </p:grpSpPr>
          <p:sp>
            <p:nvSpPr>
              <p:cNvPr id="1882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881" name="1 1" descr="1 1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887" name="1.2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1886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885" name="1.2 1.2" descr="1.2 1.2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888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9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0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1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2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3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4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5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6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7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98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99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0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1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2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3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4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05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6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90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10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7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90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11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8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190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12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9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90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13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0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91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4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1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191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2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91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6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3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91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7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4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191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24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1917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916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915" name="1.4 1.4" descr="1.4 1.4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20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919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918" name="1.6 1.6" descr="1.6 1.6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23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922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921" name="1.8 1.8" descr="1.8 1.8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925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1941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1926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1927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928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29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30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1931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1932" name="線 線" descr="線 線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1934" name="線 線" descr="線 線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1936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37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38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939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940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942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3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946" name="1.2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1945" name="1.2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1.2</a:t>
              </a:r>
            </a:p>
          </p:txBody>
        </p:sp>
        <p:pic>
          <p:nvPicPr>
            <p:cNvPr id="1944" name="1.2 1.2" descr="1.2 1.2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1947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8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9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0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1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2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962" name="グループ"/>
          <p:cNvGrpSpPr/>
          <p:nvPr/>
        </p:nvGrpSpPr>
        <p:grpSpPr>
          <a:xfrm>
            <a:off x="12011485" y="4531113"/>
            <a:ext cx="1036009" cy="6139899"/>
            <a:chOff x="-50800" y="-50800"/>
            <a:chExt cx="1036008" cy="6139898"/>
          </a:xfrm>
        </p:grpSpPr>
        <p:grpSp>
          <p:nvGrpSpPr>
            <p:cNvPr id="1955" name="1.4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1954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1953" name="1.4 1.4" descr="1.4 1.4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58" name="1.6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1957" name="1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1.6</a:t>
                </a:r>
              </a:p>
            </p:txBody>
          </p:sp>
          <p:pic>
            <p:nvPicPr>
              <p:cNvPr id="1956" name="1.6 1.6" descr="1.6 1.6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61" name="1.8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1960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1959" name="1.8 1.8" descr="1.8 1.8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963" name="線"/>
          <p:cNvSpPr/>
          <p:nvPr/>
        </p:nvSpPr>
        <p:spPr>
          <a:xfrm>
            <a:off x="13376920" y="4858073"/>
            <a:ext cx="2731604" cy="2759556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4" name="線"/>
          <p:cNvSpPr/>
          <p:nvPr/>
        </p:nvSpPr>
        <p:spPr>
          <a:xfrm>
            <a:off x="13355686" y="2087367"/>
            <a:ext cx="2773098" cy="5551491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5" name="線"/>
          <p:cNvSpPr/>
          <p:nvPr/>
        </p:nvSpPr>
        <p:spPr>
          <a:xfrm flipV="1">
            <a:off x="13357592" y="7606486"/>
            <a:ext cx="2765729" cy="3445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6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7" name="線"/>
          <p:cNvSpPr/>
          <p:nvPr/>
        </p:nvSpPr>
        <p:spPr>
          <a:xfrm flipV="1">
            <a:off x="13350968" y="7576633"/>
            <a:ext cx="2770447" cy="525816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8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69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70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71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72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3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97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21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4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97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22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5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97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23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6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97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24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7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197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2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3" name="グループ"/>
          <p:cNvGrpSpPr/>
          <p:nvPr/>
        </p:nvGrpSpPr>
        <p:grpSpPr>
          <a:xfrm>
            <a:off x="14565518" y="6239281"/>
            <a:ext cx="1847980" cy="2478686"/>
            <a:chOff x="-50799" y="-50799"/>
            <a:chExt cx="1847978" cy="2478684"/>
          </a:xfrm>
        </p:grpSpPr>
        <p:grpSp>
          <p:nvGrpSpPr>
            <p:cNvPr id="1980" name="1.2"/>
            <p:cNvGrpSpPr/>
            <p:nvPr/>
          </p:nvGrpSpPr>
          <p:grpSpPr>
            <a:xfrm>
              <a:off x="941833" y="-50800"/>
              <a:ext cx="855346" cy="628650"/>
              <a:chOff x="0" y="0"/>
              <a:chExt cx="855344" cy="628649"/>
            </a:xfrm>
          </p:grpSpPr>
          <p:sp>
            <p:nvSpPr>
              <p:cNvPr id="1979" name="1.2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1.2</a:t>
                </a:r>
              </a:p>
            </p:txBody>
          </p:sp>
          <p:pic>
            <p:nvPicPr>
              <p:cNvPr id="1978" name="1.2 1.2" descr="1.2 1.2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83" name="2.8"/>
            <p:cNvGrpSpPr/>
            <p:nvPr/>
          </p:nvGrpSpPr>
          <p:grpSpPr>
            <a:xfrm>
              <a:off x="31898" y="260169"/>
              <a:ext cx="855346" cy="628651"/>
              <a:chOff x="0" y="0"/>
              <a:chExt cx="855344" cy="628649"/>
            </a:xfrm>
          </p:grpSpPr>
          <p:sp>
            <p:nvSpPr>
              <p:cNvPr id="1982" name="2.8"/>
              <p:cNvSpPr txBox="1"/>
              <p:nvPr/>
            </p:nvSpPr>
            <p:spPr>
              <a:xfrm>
                <a:off x="50800" y="50800"/>
                <a:ext cx="753745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2.8</a:t>
                </a:r>
              </a:p>
            </p:txBody>
          </p:sp>
          <p:pic>
            <p:nvPicPr>
              <p:cNvPr id="1981" name="2.8 2.8" descr="2.8 2.8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5345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86" name="-1.6"/>
            <p:cNvGrpSpPr/>
            <p:nvPr/>
          </p:nvGrpSpPr>
          <p:grpSpPr>
            <a:xfrm>
              <a:off x="285762" y="1009856"/>
              <a:ext cx="986156" cy="628651"/>
              <a:chOff x="0" y="0"/>
              <a:chExt cx="986155" cy="628649"/>
            </a:xfrm>
          </p:grpSpPr>
          <p:sp>
            <p:nvSpPr>
              <p:cNvPr id="1985" name="-1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-1.6</a:t>
                </a:r>
              </a:p>
            </p:txBody>
          </p:sp>
          <p:pic>
            <p:nvPicPr>
              <p:cNvPr id="1984" name="-1.6 -1.6" descr="-1.6 -1.6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89" name="-3.6"/>
            <p:cNvGrpSpPr/>
            <p:nvPr/>
          </p:nvGrpSpPr>
          <p:grpSpPr>
            <a:xfrm>
              <a:off x="-50800" y="1682491"/>
              <a:ext cx="986156" cy="628651"/>
              <a:chOff x="0" y="0"/>
              <a:chExt cx="986155" cy="628649"/>
            </a:xfrm>
          </p:grpSpPr>
          <p:sp>
            <p:nvSpPr>
              <p:cNvPr id="1988" name="-3.6"/>
              <p:cNvSpPr txBox="1"/>
              <p:nvPr/>
            </p:nvSpPr>
            <p:spPr>
              <a:xfrm>
                <a:off x="50799" y="50800"/>
                <a:ext cx="884557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-3.6</a:t>
                </a:r>
              </a:p>
            </p:txBody>
          </p:sp>
          <p:pic>
            <p:nvPicPr>
              <p:cNvPr id="1987" name="-3.6 -3.6" descr="-3.6 -3.6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86156" cy="6286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92" name="1"/>
            <p:cNvGrpSpPr/>
            <p:nvPr/>
          </p:nvGrpSpPr>
          <p:grpSpPr>
            <a:xfrm>
              <a:off x="1093520" y="1799235"/>
              <a:ext cx="543561" cy="628650"/>
              <a:chOff x="0" y="0"/>
              <a:chExt cx="543559" cy="628649"/>
            </a:xfrm>
          </p:grpSpPr>
          <p:sp>
            <p:nvSpPr>
              <p:cNvPr id="1991" name="1"/>
              <p:cNvSpPr txBox="1"/>
              <p:nvPr/>
            </p:nvSpPr>
            <p:spPr>
              <a:xfrm>
                <a:off x="50800" y="50800"/>
                <a:ext cx="441960" cy="527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1</a:t>
                </a:r>
              </a:p>
            </p:txBody>
          </p:sp>
          <p:pic>
            <p:nvPicPr>
              <p:cNvPr id="1990" name="1 1" descr="1 1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543560" cy="6286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996" name="-0.2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1995" name="-0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-0.2</a:t>
              </a:r>
            </a:p>
          </p:txBody>
        </p:sp>
        <p:pic>
          <p:nvPicPr>
            <p:cNvPr id="1994" name="-0.2 -0.2" descr="-0.2 -0.2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1997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8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9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00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01" name="矢印"/>
          <p:cNvSpPr/>
          <p:nvPr/>
        </p:nvSpPr>
        <p:spPr>
          <a:xfrm>
            <a:off x="17575869" y="733619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02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03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006" name="0.45"/>
          <p:cNvGrpSpPr/>
          <p:nvPr/>
        </p:nvGrpSpPr>
        <p:grpSpPr>
          <a:xfrm>
            <a:off x="17983330" y="7271413"/>
            <a:ext cx="1129852" cy="654051"/>
            <a:chOff x="0" y="0"/>
            <a:chExt cx="1129851" cy="654049"/>
          </a:xfrm>
        </p:grpSpPr>
        <p:sp>
          <p:nvSpPr>
            <p:cNvPr id="2005" name="0.45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0.45</a:t>
              </a:r>
            </a:p>
          </p:txBody>
        </p:sp>
        <p:pic>
          <p:nvPicPr>
            <p:cNvPr id="2004" name="0.45 0.45" descr="0.45 0.45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2007" name="矢印"/>
          <p:cNvSpPr/>
          <p:nvPr/>
        </p:nvSpPr>
        <p:spPr>
          <a:xfrm>
            <a:off x="11568856" y="457071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08" name="矢印"/>
          <p:cNvSpPr/>
          <p:nvPr/>
        </p:nvSpPr>
        <p:spPr>
          <a:xfrm>
            <a:off x="11568856" y="732572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09" name="矢印"/>
          <p:cNvSpPr/>
          <p:nvPr/>
        </p:nvSpPr>
        <p:spPr>
          <a:xfrm>
            <a:off x="11587866" y="1008127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10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2011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012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2013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014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2015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016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017" name="0.5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018" name="0.3"/>
          <p:cNvSpPr txBox="1"/>
          <p:nvPr/>
        </p:nvSpPr>
        <p:spPr>
          <a:xfrm>
            <a:off x="623909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graphicFrame>
        <p:nvGraphicFramePr>
          <p:cNvPr id="2019" name="表3"/>
          <p:cNvGraphicFramePr/>
          <p:nvPr/>
        </p:nvGraphicFramePr>
        <p:xfrm>
          <a:off x="20565761" y="5130556"/>
          <a:ext cx="3104531" cy="25845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推論結果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正解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0.45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2021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2022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2023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2024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025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26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27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028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2030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031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2032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33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2034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2035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2036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37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38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39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0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1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2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3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4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2045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2046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48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49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0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1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2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3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056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2054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55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2059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2057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58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2060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61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62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065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206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64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2068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2066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67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2069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0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1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2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3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4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5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6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7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8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79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80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81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82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083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084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85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086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87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2088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089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0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91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2098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2092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93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94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9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096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2097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2105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2099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00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01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02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103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2104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112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2106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07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08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09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110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111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2113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14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15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6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11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3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7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11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4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8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11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9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0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1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2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3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4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5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6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7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8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29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0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1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2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3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4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5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36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13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6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13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7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13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8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0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14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9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1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14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0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2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14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1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3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14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2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4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14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3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5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1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9" name="グループ"/>
          <p:cNvGrpSpPr/>
          <p:nvPr/>
        </p:nvGrpSpPr>
        <p:grpSpPr>
          <a:xfrm>
            <a:off x="10397564" y="1799662"/>
            <a:ext cx="1059016" cy="8870968"/>
            <a:chOff x="-50800" y="-50800"/>
            <a:chExt cx="1059014" cy="8870967"/>
          </a:xfrm>
        </p:grpSpPr>
        <p:grpSp>
          <p:nvGrpSpPr>
            <p:cNvPr id="2148" name="0.8"/>
            <p:cNvGrpSpPr/>
            <p:nvPr/>
          </p:nvGrpSpPr>
          <p:grpSpPr>
            <a:xfrm>
              <a:off x="-50800" y="-50801"/>
              <a:ext cx="1020838" cy="654051"/>
              <a:chOff x="0" y="0"/>
              <a:chExt cx="1020837" cy="654049"/>
            </a:xfrm>
          </p:grpSpPr>
          <p:sp>
            <p:nvSpPr>
              <p:cNvPr id="2147" name="0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0.8</a:t>
                </a:r>
              </a:p>
            </p:txBody>
          </p:sp>
          <p:pic>
            <p:nvPicPr>
              <p:cNvPr id="2146" name="0.8 0.8" descr="0.8 0.8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158" name="グループ"/>
            <p:cNvGrpSpPr/>
            <p:nvPr/>
          </p:nvGrpSpPr>
          <p:grpSpPr>
            <a:xfrm>
              <a:off x="-27794" y="2680268"/>
              <a:ext cx="1036009" cy="6139900"/>
              <a:chOff x="-50800" y="-50800"/>
              <a:chExt cx="1036008" cy="6139898"/>
            </a:xfrm>
          </p:grpSpPr>
          <p:grpSp>
            <p:nvGrpSpPr>
              <p:cNvPr id="2151" name="0.6"/>
              <p:cNvGrpSpPr/>
              <p:nvPr/>
            </p:nvGrpSpPr>
            <p:grpSpPr>
              <a:xfrm>
                <a:off x="-35629" y="-50801"/>
                <a:ext cx="1020838" cy="654051"/>
                <a:chOff x="0" y="0"/>
                <a:chExt cx="1020837" cy="654049"/>
              </a:xfrm>
            </p:grpSpPr>
            <p:sp>
              <p:nvSpPr>
                <p:cNvPr id="2150" name="0.6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0.6</a:t>
                  </a:r>
                </a:p>
              </p:txBody>
            </p:sp>
            <p:pic>
              <p:nvPicPr>
                <p:cNvPr id="2149" name="0.6 0.6" descr="0.6 0.6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154" name="0.4"/>
              <p:cNvGrpSpPr/>
              <p:nvPr/>
            </p:nvGrpSpPr>
            <p:grpSpPr>
              <a:xfrm>
                <a:off x="-50800" y="2695180"/>
                <a:ext cx="1020838" cy="654050"/>
                <a:chOff x="0" y="0"/>
                <a:chExt cx="1020837" cy="654049"/>
              </a:xfrm>
            </p:grpSpPr>
            <p:sp>
              <p:nvSpPr>
                <p:cNvPr id="2153" name="0.4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0.4</a:t>
                  </a:r>
                </a:p>
              </p:txBody>
            </p:sp>
            <p:pic>
              <p:nvPicPr>
                <p:cNvPr id="2152" name="0.4 0.4" descr="0.4 0.4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157" name="0.2"/>
              <p:cNvGrpSpPr/>
              <p:nvPr/>
            </p:nvGrpSpPr>
            <p:grpSpPr>
              <a:xfrm>
                <a:off x="-50800" y="5435048"/>
                <a:ext cx="1020838" cy="654051"/>
                <a:chOff x="0" y="0"/>
                <a:chExt cx="1020837" cy="654049"/>
              </a:xfrm>
            </p:grpSpPr>
            <p:sp>
              <p:nvSpPr>
                <p:cNvPr id="2156" name="0.2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0.2</a:t>
                  </a:r>
                </a:p>
              </p:txBody>
            </p:sp>
            <p:pic>
              <p:nvPicPr>
                <p:cNvPr id="2155" name="0.2 0.2" descr="0.2 0.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2175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2160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161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62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63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64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2165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166" name="線 線" descr="線 線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2168" name="線 線" descr="線 線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2170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71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72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73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174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2176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7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8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9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0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1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2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3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197" name="グループ"/>
          <p:cNvGrpSpPr/>
          <p:nvPr/>
        </p:nvGrpSpPr>
        <p:grpSpPr>
          <a:xfrm>
            <a:off x="11932894" y="1795481"/>
            <a:ext cx="1114600" cy="8875531"/>
            <a:chOff x="-50800" y="-50800"/>
            <a:chExt cx="1114599" cy="8875530"/>
          </a:xfrm>
        </p:grpSpPr>
        <p:grpSp>
          <p:nvGrpSpPr>
            <p:cNvPr id="2186" name="0.8"/>
            <p:cNvGrpSpPr/>
            <p:nvPr/>
          </p:nvGrpSpPr>
          <p:grpSpPr>
            <a:xfrm>
              <a:off x="-50800" y="-50801"/>
              <a:ext cx="1020838" cy="654051"/>
              <a:chOff x="0" y="0"/>
              <a:chExt cx="1020837" cy="654049"/>
            </a:xfrm>
          </p:grpSpPr>
          <p:sp>
            <p:nvSpPr>
              <p:cNvPr id="2185" name="0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0.8</a:t>
                </a:r>
              </a:p>
            </p:txBody>
          </p:sp>
          <p:pic>
            <p:nvPicPr>
              <p:cNvPr id="2184" name="0.8 0.8" descr="0.8 0.8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196" name="グループ"/>
            <p:cNvGrpSpPr/>
            <p:nvPr/>
          </p:nvGrpSpPr>
          <p:grpSpPr>
            <a:xfrm>
              <a:off x="27791" y="2684832"/>
              <a:ext cx="1036009" cy="6139899"/>
              <a:chOff x="-50800" y="-50800"/>
              <a:chExt cx="1036008" cy="6139898"/>
            </a:xfrm>
          </p:grpSpPr>
          <p:grpSp>
            <p:nvGrpSpPr>
              <p:cNvPr id="2189" name="0.6"/>
              <p:cNvGrpSpPr/>
              <p:nvPr/>
            </p:nvGrpSpPr>
            <p:grpSpPr>
              <a:xfrm>
                <a:off x="-35629" y="-50801"/>
                <a:ext cx="1020838" cy="654051"/>
                <a:chOff x="0" y="0"/>
                <a:chExt cx="1020837" cy="654049"/>
              </a:xfrm>
            </p:grpSpPr>
            <p:sp>
              <p:nvSpPr>
                <p:cNvPr id="2188" name="0.6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0.6</a:t>
                  </a:r>
                </a:p>
              </p:txBody>
            </p:sp>
            <p:pic>
              <p:nvPicPr>
                <p:cNvPr id="2187" name="0.6 0.6" descr="0.6 0.6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192" name="0.4"/>
              <p:cNvGrpSpPr/>
              <p:nvPr/>
            </p:nvGrpSpPr>
            <p:grpSpPr>
              <a:xfrm>
                <a:off x="-50800" y="2695180"/>
                <a:ext cx="1020838" cy="654050"/>
                <a:chOff x="0" y="0"/>
                <a:chExt cx="1020837" cy="654049"/>
              </a:xfrm>
            </p:grpSpPr>
            <p:sp>
              <p:nvSpPr>
                <p:cNvPr id="2191" name="0.4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0.4</a:t>
                  </a:r>
                </a:p>
              </p:txBody>
            </p:sp>
            <p:pic>
              <p:nvPicPr>
                <p:cNvPr id="2190" name="0.4 0.4" descr="0.4 0.4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195" name="0.2"/>
              <p:cNvGrpSpPr/>
              <p:nvPr/>
            </p:nvGrpSpPr>
            <p:grpSpPr>
              <a:xfrm>
                <a:off x="-50800" y="5435048"/>
                <a:ext cx="1020838" cy="654051"/>
                <a:chOff x="0" y="0"/>
                <a:chExt cx="1020837" cy="654049"/>
              </a:xfrm>
            </p:grpSpPr>
            <p:sp>
              <p:nvSpPr>
                <p:cNvPr id="2194" name="0.2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0.2</a:t>
                  </a:r>
                </a:p>
              </p:txBody>
            </p:sp>
            <p:pic>
              <p:nvPicPr>
                <p:cNvPr id="2193" name="0.2 0.2" descr="0.2 0.2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2203" name="グループ"/>
          <p:cNvGrpSpPr/>
          <p:nvPr/>
        </p:nvGrpSpPr>
        <p:grpSpPr>
          <a:xfrm>
            <a:off x="13350968" y="2087367"/>
            <a:ext cx="2783029" cy="10747431"/>
            <a:chOff x="0" y="0"/>
            <a:chExt cx="2783028" cy="10747430"/>
          </a:xfrm>
        </p:grpSpPr>
        <p:sp>
          <p:nvSpPr>
            <p:cNvPr id="2198" name="線"/>
            <p:cNvSpPr/>
            <p:nvPr/>
          </p:nvSpPr>
          <p:spPr>
            <a:xfrm>
              <a:off x="25952" y="2770705"/>
              <a:ext cx="2731604" cy="275955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99" name="線"/>
            <p:cNvSpPr/>
            <p:nvPr/>
          </p:nvSpPr>
          <p:spPr>
            <a:xfrm>
              <a:off x="4717" y="0"/>
              <a:ext cx="2773098" cy="555149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00" name="線"/>
            <p:cNvSpPr/>
            <p:nvPr/>
          </p:nvSpPr>
          <p:spPr>
            <a:xfrm flipV="1">
              <a:off x="6624" y="5519119"/>
              <a:ext cx="2765729" cy="34455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01" name="線"/>
            <p:cNvSpPr/>
            <p:nvPr/>
          </p:nvSpPr>
          <p:spPr>
            <a:xfrm flipV="1">
              <a:off x="24875" y="5492567"/>
              <a:ext cx="2758154" cy="2763828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02" name="線"/>
            <p:cNvSpPr/>
            <p:nvPr/>
          </p:nvSpPr>
          <p:spPr>
            <a:xfrm flipV="1">
              <a:off x="-1" y="5489266"/>
              <a:ext cx="2770448" cy="5258165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04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05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06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07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08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9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20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0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21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9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1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21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20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2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21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21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3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21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2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6" name="2.2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2215" name="2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2.2</a:t>
              </a:r>
            </a:p>
          </p:txBody>
        </p:sp>
        <p:pic>
          <p:nvPicPr>
            <p:cNvPr id="2214" name="2.2 2.2" descr="2.2 2.2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2217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8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9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0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1" name="矢印"/>
          <p:cNvSpPr/>
          <p:nvPr/>
        </p:nvSpPr>
        <p:spPr>
          <a:xfrm>
            <a:off x="17575869" y="733619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22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3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26" name="0.9"/>
          <p:cNvGrpSpPr/>
          <p:nvPr/>
        </p:nvGrpSpPr>
        <p:grpSpPr>
          <a:xfrm>
            <a:off x="17983330" y="7271413"/>
            <a:ext cx="1129852" cy="654051"/>
            <a:chOff x="0" y="0"/>
            <a:chExt cx="1129851" cy="654049"/>
          </a:xfrm>
        </p:grpSpPr>
        <p:sp>
          <p:nvSpPr>
            <p:cNvPr id="2225" name="0.9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0.9</a:t>
              </a:r>
            </a:p>
          </p:txBody>
        </p:sp>
        <p:pic>
          <p:nvPicPr>
            <p:cNvPr id="2224" name="0.9 0.9" descr="0.9 0.9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2227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2228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229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2230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231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2232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233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grpSp>
        <p:nvGrpSpPr>
          <p:cNvPr id="2238" name="グループ"/>
          <p:cNvGrpSpPr/>
          <p:nvPr/>
        </p:nvGrpSpPr>
        <p:grpSpPr>
          <a:xfrm>
            <a:off x="11500184" y="1837757"/>
            <a:ext cx="470969" cy="8817034"/>
            <a:chOff x="0" y="0"/>
            <a:chExt cx="470968" cy="8817033"/>
          </a:xfrm>
        </p:grpSpPr>
        <p:sp>
          <p:nvSpPr>
            <p:cNvPr id="2234" name="矢印"/>
            <p:cNvSpPr/>
            <p:nvPr/>
          </p:nvSpPr>
          <p:spPr>
            <a:xfrm>
              <a:off x="0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35" name="矢印"/>
            <p:cNvSpPr/>
            <p:nvPr/>
          </p:nvSpPr>
          <p:spPr>
            <a:xfrm>
              <a:off x="68672" y="273295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36" name="矢印"/>
            <p:cNvSpPr/>
            <p:nvPr/>
          </p:nvSpPr>
          <p:spPr>
            <a:xfrm>
              <a:off x="68672" y="5487964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37" name="矢印"/>
            <p:cNvSpPr/>
            <p:nvPr/>
          </p:nvSpPr>
          <p:spPr>
            <a:xfrm>
              <a:off x="87682" y="824351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aphicFrame>
        <p:nvGraphicFramePr>
          <p:cNvPr id="2239" name="表3"/>
          <p:cNvGraphicFramePr/>
          <p:nvPr/>
        </p:nvGraphicFramePr>
        <p:xfrm>
          <a:off x="20565761" y="5130556"/>
          <a:ext cx="3104531" cy="25845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推論結果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正解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0.45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5557 -0.142153" pathEditMode="relative">
                                      <p:cBhvr>
                                        <p:cTn id="6" dur="100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46503 0.055739" pathEditMode="relative">
                                      <p:cBhvr>
                                        <p:cTn id="9" dur="10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0"/>
                            </p:stCondLst>
                            <p:childTnLst>
                              <p:par>
                                <p:cTn id="64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10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10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500"/>
                            </p:stCondLst>
                            <p:childTnLst>
                              <p:par>
                                <p:cTn id="80" presetID="2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000"/>
                            </p:stCondLst>
                            <p:childTnLst>
                              <p:par>
                                <p:cTn id="84" presetID="10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3" animBg="1" advAuto="0"/>
      <p:bldP spid="2052" grpId="5" animBg="1" advAuto="0"/>
      <p:bldP spid="2053" grpId="6" animBg="1" advAuto="0"/>
      <p:bldP spid="2119" grpId="4" animBg="1" advAuto="0"/>
      <p:bldP spid="2120" grpId="9" animBg="1" advAuto="0"/>
      <p:bldP spid="2121" grpId="11" animBg="1" advAuto="0"/>
      <p:bldP spid="2122" grpId="10" animBg="1" advAuto="0"/>
      <p:bldP spid="2123" grpId="13" animBg="1" advAuto="0"/>
      <p:bldP spid="2124" grpId="14" animBg="1" advAuto="0"/>
      <p:bldP spid="2125" grpId="7" animBg="1" advAuto="0"/>
      <p:bldP spid="2126" grpId="8" animBg="1" advAuto="0"/>
      <p:bldP spid="2127" grpId="12" animBg="1" advAuto="0"/>
      <p:bldP spid="2159" grpId="15" animBg="1" advAuto="0"/>
      <p:bldP spid="2197" grpId="17" animBg="1" advAuto="0"/>
      <p:bldP spid="2203" grpId="18" animBg="1" advAuto="0"/>
      <p:bldP spid="2216" grpId="19" animBg="1" advAuto="0"/>
      <p:bldP spid="2221" grpId="20" animBg="1" advAuto="0"/>
      <p:bldP spid="2226" grpId="21" animBg="1" advAuto="0"/>
      <p:bldP spid="2238" grpId="16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7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2241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2242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2243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2244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245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246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47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248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2250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251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2252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253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2254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2255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2256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57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58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59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60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61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62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63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64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2265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2266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68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69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72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227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71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2275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227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74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2276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77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80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2278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79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2283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2281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82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2284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5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6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7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8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9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0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1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2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3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4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5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96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7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298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299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00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301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02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2303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304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5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06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2313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2307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08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09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10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311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2312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2320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2314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15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16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17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318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2319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327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2321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22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23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24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325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326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2328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29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0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1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3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3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2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33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4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3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33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4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5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6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7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8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39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40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41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42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3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34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6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4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34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7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5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3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8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6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34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9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7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34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10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8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34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1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9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34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2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0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35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3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1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35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7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2352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353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354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55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56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2357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358" name="線 線" descr="線 線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2360" name="線 線" descr="線 線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2362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3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64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65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66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2368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69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0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1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2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3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4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5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6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77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78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79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80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1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38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7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2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38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8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3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38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19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4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38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20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5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38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21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6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87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88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89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90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91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92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2393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394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2395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396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2397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398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399" name="0.2"/>
          <p:cNvSpPr txBox="1"/>
          <p:nvPr/>
        </p:nvSpPr>
        <p:spPr>
          <a:xfrm>
            <a:off x="6246100" y="4628835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400" name="0.4"/>
          <p:cNvSpPr txBox="1"/>
          <p:nvPr/>
        </p:nvSpPr>
        <p:spPr>
          <a:xfrm>
            <a:off x="6246100" y="7352368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graphicFrame>
        <p:nvGraphicFramePr>
          <p:cNvPr id="2401" name="表3"/>
          <p:cNvGraphicFramePr/>
          <p:nvPr/>
        </p:nvGraphicFramePr>
        <p:xfrm>
          <a:off x="20565761" y="5130556"/>
          <a:ext cx="3104531" cy="25845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推論結果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正解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0.45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0.9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ヒラギノ角ゴ ProN W3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2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3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6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33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2407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2408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2409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2410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411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412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13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414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2416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417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2418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419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2420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2421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2422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3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4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5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6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7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8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9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0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2431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2432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34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35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36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39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2437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38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2442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2440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41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2443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4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5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48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2446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47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2451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2449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50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2452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3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4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5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6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7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8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9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0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1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462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3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464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465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466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467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468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2469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470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71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472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2479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2473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74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75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76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477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2478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2486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2480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81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82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83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484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2485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493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2487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88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89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90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491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492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grpSp>
        <p:nvGrpSpPr>
          <p:cNvPr id="2506" name="グループ"/>
          <p:cNvGrpSpPr/>
          <p:nvPr/>
        </p:nvGrpSpPr>
        <p:grpSpPr>
          <a:xfrm>
            <a:off x="7290622" y="2063041"/>
            <a:ext cx="2896747" cy="8280950"/>
            <a:chOff x="0" y="0"/>
            <a:chExt cx="2896746" cy="8280949"/>
          </a:xfrm>
        </p:grpSpPr>
        <p:sp>
          <p:nvSpPr>
            <p:cNvPr id="2494" name="線"/>
            <p:cNvSpPr/>
            <p:nvPr/>
          </p:nvSpPr>
          <p:spPr>
            <a:xfrm flipV="1">
              <a:off x="12054" y="0"/>
              <a:ext cx="2882182" cy="2799628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95" name="線"/>
            <p:cNvSpPr/>
            <p:nvPr/>
          </p:nvSpPr>
          <p:spPr>
            <a:xfrm flipV="1">
              <a:off x="39479" y="8222"/>
              <a:ext cx="2857268" cy="5572987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96" name="線"/>
            <p:cNvSpPr/>
            <p:nvPr/>
          </p:nvSpPr>
          <p:spPr>
            <a:xfrm flipV="1">
              <a:off x="37934" y="31261"/>
              <a:ext cx="2851865" cy="8180104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97" name="線"/>
            <p:cNvSpPr/>
            <p:nvPr/>
          </p:nvSpPr>
          <p:spPr>
            <a:xfrm flipV="1">
              <a:off x="0" y="2776156"/>
              <a:ext cx="2842513" cy="33477"/>
            </a:xfrm>
            <a:prstGeom prst="line">
              <a:avLst/>
            </a:prstGeom>
            <a:noFill/>
            <a:ln w="762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98" name="線"/>
            <p:cNvSpPr/>
            <p:nvPr/>
          </p:nvSpPr>
          <p:spPr>
            <a:xfrm>
              <a:off x="49836" y="5492016"/>
              <a:ext cx="2791862" cy="23304"/>
            </a:xfrm>
            <a:prstGeom prst="line">
              <a:avLst/>
            </a:prstGeom>
            <a:noFill/>
            <a:ln w="762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99" name="線"/>
            <p:cNvSpPr/>
            <p:nvPr/>
          </p:nvSpPr>
          <p:spPr>
            <a:xfrm>
              <a:off x="44252" y="2851340"/>
              <a:ext cx="2813236" cy="5429610"/>
            </a:xfrm>
            <a:prstGeom prst="line">
              <a:avLst/>
            </a:pr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0" name="線"/>
            <p:cNvSpPr/>
            <p:nvPr/>
          </p:nvSpPr>
          <p:spPr>
            <a:xfrm flipV="1">
              <a:off x="35499" y="2803640"/>
              <a:ext cx="2795612" cy="5417961"/>
            </a:xfrm>
            <a:prstGeom prst="line">
              <a:avLst/>
            </a:prstGeom>
            <a:noFill/>
            <a:ln w="762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1" name="線"/>
            <p:cNvSpPr/>
            <p:nvPr/>
          </p:nvSpPr>
          <p:spPr>
            <a:xfrm flipV="1">
              <a:off x="18653" y="5528496"/>
              <a:ext cx="2859221" cy="2729313"/>
            </a:xfrm>
            <a:prstGeom prst="line">
              <a:avLst/>
            </a:prstGeom>
            <a:noFill/>
            <a:ln w="762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2" name="線"/>
            <p:cNvSpPr/>
            <p:nvPr/>
          </p:nvSpPr>
          <p:spPr>
            <a:xfrm>
              <a:off x="34181" y="8227845"/>
              <a:ext cx="2823117" cy="34325"/>
            </a:xfrm>
            <a:prstGeom prst="line">
              <a:avLst/>
            </a:pr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3" name="線"/>
            <p:cNvSpPr/>
            <p:nvPr/>
          </p:nvSpPr>
          <p:spPr>
            <a:xfrm flipV="1">
              <a:off x="46444" y="2742205"/>
              <a:ext cx="2826346" cy="2824787"/>
            </a:xfrm>
            <a:prstGeom prst="line">
              <a:avLst/>
            </a:prstGeom>
            <a:noFill/>
            <a:ln w="762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4" name="線"/>
            <p:cNvSpPr/>
            <p:nvPr/>
          </p:nvSpPr>
          <p:spPr>
            <a:xfrm>
              <a:off x="35330" y="2846855"/>
              <a:ext cx="2775716" cy="2641966"/>
            </a:xfrm>
            <a:prstGeom prst="line">
              <a:avLst/>
            </a:prstGeom>
            <a:noFill/>
            <a:ln w="762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05" name="線"/>
            <p:cNvSpPr/>
            <p:nvPr/>
          </p:nvSpPr>
          <p:spPr>
            <a:xfrm>
              <a:off x="56676" y="5503690"/>
              <a:ext cx="2747313" cy="2751033"/>
            </a:xfrm>
            <a:prstGeom prst="line">
              <a:avLst/>
            </a:pr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07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08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09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0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1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2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3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4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15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6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51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3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7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51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4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8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51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5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51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6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0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52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7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1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52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8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2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52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9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3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52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0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4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252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1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38" name="グループ"/>
          <p:cNvGrpSpPr/>
          <p:nvPr/>
        </p:nvGrpSpPr>
        <p:grpSpPr>
          <a:xfrm>
            <a:off x="10397564" y="1799662"/>
            <a:ext cx="1059016" cy="8870968"/>
            <a:chOff x="-50800" y="-50800"/>
            <a:chExt cx="1059014" cy="8870967"/>
          </a:xfrm>
        </p:grpSpPr>
        <p:grpSp>
          <p:nvGrpSpPr>
            <p:cNvPr id="2527" name="1.4"/>
            <p:cNvGrpSpPr/>
            <p:nvPr/>
          </p:nvGrpSpPr>
          <p:grpSpPr>
            <a:xfrm>
              <a:off x="-50800" y="-50801"/>
              <a:ext cx="1020838" cy="654051"/>
              <a:chOff x="0" y="0"/>
              <a:chExt cx="1020837" cy="654049"/>
            </a:xfrm>
          </p:grpSpPr>
          <p:sp>
            <p:nvSpPr>
              <p:cNvPr id="2526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2525" name="1.4 1.4" descr="1.4 1.4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37" name="グループ"/>
            <p:cNvGrpSpPr/>
            <p:nvPr/>
          </p:nvGrpSpPr>
          <p:grpSpPr>
            <a:xfrm>
              <a:off x="-27794" y="2680268"/>
              <a:ext cx="1036009" cy="6139900"/>
              <a:chOff x="-50800" y="-50800"/>
              <a:chExt cx="1036008" cy="6139898"/>
            </a:xfrm>
          </p:grpSpPr>
          <p:grpSp>
            <p:nvGrpSpPr>
              <p:cNvPr id="2530" name="1.8"/>
              <p:cNvGrpSpPr/>
              <p:nvPr/>
            </p:nvGrpSpPr>
            <p:grpSpPr>
              <a:xfrm>
                <a:off x="-35629" y="-50801"/>
                <a:ext cx="1020838" cy="654051"/>
                <a:chOff x="0" y="0"/>
                <a:chExt cx="1020837" cy="654049"/>
              </a:xfrm>
            </p:grpSpPr>
            <p:sp>
              <p:nvSpPr>
                <p:cNvPr id="2529" name="1.8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1.8</a:t>
                  </a:r>
                </a:p>
              </p:txBody>
            </p:sp>
            <p:pic>
              <p:nvPicPr>
                <p:cNvPr id="2528" name="1.8 1.8" descr="1.8 1.8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533" name="2.2"/>
              <p:cNvGrpSpPr/>
              <p:nvPr/>
            </p:nvGrpSpPr>
            <p:grpSpPr>
              <a:xfrm>
                <a:off x="-50800" y="2695180"/>
                <a:ext cx="1020838" cy="654050"/>
                <a:chOff x="0" y="0"/>
                <a:chExt cx="1020837" cy="654049"/>
              </a:xfrm>
            </p:grpSpPr>
            <p:sp>
              <p:nvSpPr>
                <p:cNvPr id="2532" name="2.2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2.2</a:t>
                  </a:r>
                </a:p>
              </p:txBody>
            </p:sp>
            <p:pic>
              <p:nvPicPr>
                <p:cNvPr id="2531" name="2.2 2.2" descr="2.2 2.2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536" name="2.6"/>
              <p:cNvGrpSpPr/>
              <p:nvPr/>
            </p:nvGrpSpPr>
            <p:grpSpPr>
              <a:xfrm>
                <a:off x="-50800" y="5435048"/>
                <a:ext cx="1020838" cy="654051"/>
                <a:chOff x="0" y="0"/>
                <a:chExt cx="1020837" cy="654049"/>
              </a:xfrm>
            </p:grpSpPr>
            <p:sp>
              <p:nvSpPr>
                <p:cNvPr id="2535" name="2.6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2.6</a:t>
                  </a:r>
                </a:p>
              </p:txBody>
            </p:sp>
            <p:pic>
              <p:nvPicPr>
                <p:cNvPr id="2534" name="2.6 2.6" descr="2.6 2.6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2554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2539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540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541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42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43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2544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545" name="線 線" descr="線 線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2547" name="線 線" descr="線 線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2549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50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51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552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53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2555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6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7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8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9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0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1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2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576" name="グループ"/>
          <p:cNvGrpSpPr/>
          <p:nvPr/>
        </p:nvGrpSpPr>
        <p:grpSpPr>
          <a:xfrm>
            <a:off x="11932894" y="1795481"/>
            <a:ext cx="1114600" cy="8875531"/>
            <a:chOff x="-50800" y="-50800"/>
            <a:chExt cx="1114599" cy="8875530"/>
          </a:xfrm>
        </p:grpSpPr>
        <p:grpSp>
          <p:nvGrpSpPr>
            <p:cNvPr id="2565" name="1.4"/>
            <p:cNvGrpSpPr/>
            <p:nvPr/>
          </p:nvGrpSpPr>
          <p:grpSpPr>
            <a:xfrm>
              <a:off x="-50800" y="-50801"/>
              <a:ext cx="1020838" cy="654051"/>
              <a:chOff x="0" y="0"/>
              <a:chExt cx="1020837" cy="654049"/>
            </a:xfrm>
          </p:grpSpPr>
          <p:sp>
            <p:nvSpPr>
              <p:cNvPr id="2564" name="1.4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1.4</a:t>
                </a:r>
              </a:p>
            </p:txBody>
          </p:sp>
          <p:pic>
            <p:nvPicPr>
              <p:cNvPr id="2563" name="1.4 1.4" descr="1.4 1.4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75" name="グループ"/>
            <p:cNvGrpSpPr/>
            <p:nvPr/>
          </p:nvGrpSpPr>
          <p:grpSpPr>
            <a:xfrm>
              <a:off x="27791" y="2684832"/>
              <a:ext cx="1036009" cy="6139899"/>
              <a:chOff x="-50800" y="-50800"/>
              <a:chExt cx="1036008" cy="6139898"/>
            </a:xfrm>
          </p:grpSpPr>
          <p:grpSp>
            <p:nvGrpSpPr>
              <p:cNvPr id="2568" name="1.8"/>
              <p:cNvGrpSpPr/>
              <p:nvPr/>
            </p:nvGrpSpPr>
            <p:grpSpPr>
              <a:xfrm>
                <a:off x="-35629" y="-50801"/>
                <a:ext cx="1020838" cy="654051"/>
                <a:chOff x="0" y="0"/>
                <a:chExt cx="1020837" cy="654049"/>
              </a:xfrm>
            </p:grpSpPr>
            <p:sp>
              <p:nvSpPr>
                <p:cNvPr id="2567" name="1.8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1.8</a:t>
                  </a:r>
                </a:p>
              </p:txBody>
            </p:sp>
            <p:pic>
              <p:nvPicPr>
                <p:cNvPr id="2566" name="1.8 1.8" descr="1.8 1.8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571" name="2.2"/>
              <p:cNvGrpSpPr/>
              <p:nvPr/>
            </p:nvGrpSpPr>
            <p:grpSpPr>
              <a:xfrm>
                <a:off x="-50800" y="2695180"/>
                <a:ext cx="1020838" cy="654050"/>
                <a:chOff x="0" y="0"/>
                <a:chExt cx="1020837" cy="654049"/>
              </a:xfrm>
            </p:grpSpPr>
            <p:sp>
              <p:nvSpPr>
                <p:cNvPr id="2570" name="2.2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2.2</a:t>
                  </a:r>
                </a:p>
              </p:txBody>
            </p:sp>
            <p:pic>
              <p:nvPicPr>
                <p:cNvPr id="2569" name="2.2 2.2" descr="2.2 2.2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574" name="2.6"/>
              <p:cNvGrpSpPr/>
              <p:nvPr/>
            </p:nvGrpSpPr>
            <p:grpSpPr>
              <a:xfrm>
                <a:off x="-50800" y="5435048"/>
                <a:ext cx="1020838" cy="654051"/>
                <a:chOff x="0" y="0"/>
                <a:chExt cx="1020837" cy="654049"/>
              </a:xfrm>
            </p:grpSpPr>
            <p:sp>
              <p:nvSpPr>
                <p:cNvPr id="2573" name="2.6"/>
                <p:cNvSpPr txBox="1"/>
                <p:nvPr/>
              </p:nvSpPr>
              <p:spPr>
                <a:xfrm>
                  <a:off x="50800" y="50799"/>
                  <a:ext cx="919238" cy="5524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2700"/>
                  </a:lvl1pPr>
                </a:lstStyle>
                <a:p>
                  <a:r>
                    <a:t>2.6</a:t>
                  </a:r>
                </a:p>
              </p:txBody>
            </p:sp>
            <p:pic>
              <p:nvPicPr>
                <p:cNvPr id="2572" name="2.6 2.6" descr="2.6 2.6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020838" cy="654050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2582" name="グループ"/>
          <p:cNvGrpSpPr/>
          <p:nvPr/>
        </p:nvGrpSpPr>
        <p:grpSpPr>
          <a:xfrm>
            <a:off x="13350968" y="2087367"/>
            <a:ext cx="2783029" cy="10747431"/>
            <a:chOff x="0" y="0"/>
            <a:chExt cx="2783028" cy="10747430"/>
          </a:xfrm>
        </p:grpSpPr>
        <p:sp>
          <p:nvSpPr>
            <p:cNvPr id="2577" name="線"/>
            <p:cNvSpPr/>
            <p:nvPr/>
          </p:nvSpPr>
          <p:spPr>
            <a:xfrm>
              <a:off x="4717" y="0"/>
              <a:ext cx="2773098" cy="5551491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78" name="線"/>
            <p:cNvSpPr/>
            <p:nvPr/>
          </p:nvSpPr>
          <p:spPr>
            <a:xfrm flipV="1">
              <a:off x="24875" y="5492567"/>
              <a:ext cx="2758154" cy="2763828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79" name="線"/>
            <p:cNvSpPr/>
            <p:nvPr/>
          </p:nvSpPr>
          <p:spPr>
            <a:xfrm>
              <a:off x="25952" y="2770705"/>
              <a:ext cx="2731604" cy="2759557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80" name="線"/>
            <p:cNvSpPr/>
            <p:nvPr/>
          </p:nvSpPr>
          <p:spPr>
            <a:xfrm flipV="1">
              <a:off x="6624" y="5519119"/>
              <a:ext cx="2765729" cy="34455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81" name="線"/>
            <p:cNvSpPr/>
            <p:nvPr/>
          </p:nvSpPr>
          <p:spPr>
            <a:xfrm flipV="1">
              <a:off x="-1" y="5489266"/>
              <a:ext cx="2770448" cy="5258165"/>
            </a:xfrm>
            <a:prstGeom prst="line">
              <a:avLst/>
            </a:prstGeom>
            <a:noFill/>
            <a:ln w="76200" cap="flat">
              <a:solidFill>
                <a:schemeClr val="accent6">
                  <a:satOff val="-15798"/>
                  <a:lumOff val="-1751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83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84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85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86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87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8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58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5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9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58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6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0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59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17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1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59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18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2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59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19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95" name="-1.4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2594" name="-1.4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-1.4</a:t>
              </a:r>
            </a:p>
          </p:txBody>
        </p:sp>
        <p:pic>
          <p:nvPicPr>
            <p:cNvPr id="2593" name="-1.4 -1.4" descr="-1.4 -1.4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2596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7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8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9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00" name="矢印"/>
          <p:cNvSpPr/>
          <p:nvPr/>
        </p:nvSpPr>
        <p:spPr>
          <a:xfrm>
            <a:off x="17575869" y="733619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601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02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605" name="0.2"/>
          <p:cNvGrpSpPr/>
          <p:nvPr/>
        </p:nvGrpSpPr>
        <p:grpSpPr>
          <a:xfrm>
            <a:off x="17983330" y="7271413"/>
            <a:ext cx="1129852" cy="654051"/>
            <a:chOff x="0" y="0"/>
            <a:chExt cx="1129851" cy="654049"/>
          </a:xfrm>
        </p:grpSpPr>
        <p:sp>
          <p:nvSpPr>
            <p:cNvPr id="2604" name="0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0.2</a:t>
              </a:r>
            </a:p>
          </p:txBody>
        </p:sp>
        <p:pic>
          <p:nvPicPr>
            <p:cNvPr id="2603" name="0.2 0.2" descr="0.2 0.2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graphicFrame>
        <p:nvGraphicFramePr>
          <p:cNvPr id="2606" name="表3"/>
          <p:cNvGraphicFramePr/>
          <p:nvPr/>
        </p:nvGraphicFramePr>
        <p:xfrm>
          <a:off x="20565761" y="5130556"/>
          <a:ext cx="3104531" cy="25845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推論結果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正解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0.45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0.9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0.2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07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2608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609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2610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611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2612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613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grpSp>
        <p:nvGrpSpPr>
          <p:cNvPr id="2618" name="グループ"/>
          <p:cNvGrpSpPr/>
          <p:nvPr/>
        </p:nvGrpSpPr>
        <p:grpSpPr>
          <a:xfrm>
            <a:off x="11500184" y="1837757"/>
            <a:ext cx="470969" cy="8817034"/>
            <a:chOff x="0" y="0"/>
            <a:chExt cx="470968" cy="8817033"/>
          </a:xfrm>
        </p:grpSpPr>
        <p:sp>
          <p:nvSpPr>
            <p:cNvPr id="2614" name="矢印"/>
            <p:cNvSpPr/>
            <p:nvPr/>
          </p:nvSpPr>
          <p:spPr>
            <a:xfrm>
              <a:off x="0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15" name="矢印"/>
            <p:cNvSpPr/>
            <p:nvPr/>
          </p:nvSpPr>
          <p:spPr>
            <a:xfrm>
              <a:off x="68672" y="273295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16" name="矢印"/>
            <p:cNvSpPr/>
            <p:nvPr/>
          </p:nvSpPr>
          <p:spPr>
            <a:xfrm>
              <a:off x="68672" y="5487964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17" name="矢印"/>
            <p:cNvSpPr/>
            <p:nvPr/>
          </p:nvSpPr>
          <p:spPr>
            <a:xfrm>
              <a:off x="87682" y="824351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sp>
        <p:nvSpPr>
          <p:cNvPr id="2619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620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621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2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62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1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3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62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22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4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62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23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46046 0.005664" pathEditMode="relative">
                                      <p:cBhvr>
                                        <p:cTn id="6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7297 -0.192201" pathEditMode="relative">
                                      <p:cBhvr>
                                        <p:cTn id="9" dur="500" fill="hold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6" grpId="3" animBg="1" advAuto="0"/>
      <p:bldP spid="2538" grpId="4" animBg="1" advAuto="0"/>
      <p:bldP spid="2576" grpId="6" animBg="1" advAuto="0"/>
      <p:bldP spid="2582" grpId="7" animBg="1" advAuto="0"/>
      <p:bldP spid="2595" grpId="8" animBg="1" advAuto="0"/>
      <p:bldP spid="2600" grpId="9" animBg="1" advAuto="0"/>
      <p:bldP spid="2605" grpId="10" animBg="1" advAuto="0"/>
      <p:bldP spid="2618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グループ"/>
          <p:cNvGrpSpPr/>
          <p:nvPr/>
        </p:nvGrpSpPr>
        <p:grpSpPr>
          <a:xfrm>
            <a:off x="7309276" y="2077580"/>
            <a:ext cx="2865160" cy="8253077"/>
            <a:chOff x="0" y="0"/>
            <a:chExt cx="2865159" cy="8253076"/>
          </a:xfrm>
        </p:grpSpPr>
        <p:sp>
          <p:nvSpPr>
            <p:cNvPr id="2626" name="線"/>
            <p:cNvSpPr/>
            <p:nvPr/>
          </p:nvSpPr>
          <p:spPr>
            <a:xfrm flipV="1">
              <a:off x="20149" y="0"/>
              <a:ext cx="2840091" cy="27850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27" name="線"/>
            <p:cNvSpPr/>
            <p:nvPr/>
          </p:nvSpPr>
          <p:spPr>
            <a:xfrm flipV="1">
              <a:off x="19280" y="16722"/>
              <a:ext cx="2845880" cy="81801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28" name="線"/>
            <p:cNvSpPr/>
            <p:nvPr/>
          </p:nvSpPr>
          <p:spPr>
            <a:xfrm flipV="1">
              <a:off x="16528" y="2753697"/>
              <a:ext cx="2816046" cy="372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29" name="線"/>
            <p:cNvSpPr/>
            <p:nvPr/>
          </p:nvSpPr>
          <p:spPr>
            <a:xfrm flipV="1">
              <a:off x="36123" y="5513071"/>
              <a:ext cx="2796721" cy="155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0" name="線"/>
            <p:cNvSpPr/>
            <p:nvPr/>
          </p:nvSpPr>
          <p:spPr>
            <a:xfrm>
              <a:off x="25599" y="2836801"/>
              <a:ext cx="2813235" cy="54162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1" name="線"/>
            <p:cNvSpPr/>
            <p:nvPr/>
          </p:nvSpPr>
          <p:spPr>
            <a:xfrm flipV="1">
              <a:off x="29545" y="2769100"/>
              <a:ext cx="2815894" cy="54379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2" name="線"/>
            <p:cNvSpPr/>
            <p:nvPr/>
          </p:nvSpPr>
          <p:spPr>
            <a:xfrm flipV="1">
              <a:off x="0" y="5513958"/>
              <a:ext cx="2859220" cy="272931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3" name="線"/>
            <p:cNvSpPr/>
            <p:nvPr/>
          </p:nvSpPr>
          <p:spPr>
            <a:xfrm flipV="1">
              <a:off x="27791" y="2751121"/>
              <a:ext cx="2816787" cy="28013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4" name="線"/>
            <p:cNvSpPr/>
            <p:nvPr/>
          </p:nvSpPr>
          <p:spPr>
            <a:xfrm>
              <a:off x="35713" y="2811913"/>
              <a:ext cx="2803107" cy="26955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5" name="線"/>
            <p:cNvSpPr/>
            <p:nvPr/>
          </p:nvSpPr>
          <p:spPr>
            <a:xfrm>
              <a:off x="19467" y="5525779"/>
              <a:ext cx="2809083" cy="27240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6" name="線"/>
            <p:cNvSpPr/>
            <p:nvPr/>
          </p:nvSpPr>
          <p:spPr>
            <a:xfrm flipV="1">
              <a:off x="20825" y="3643"/>
              <a:ext cx="2833853" cy="55172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38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9" name="線"/>
          <p:cNvSpPr/>
          <p:nvPr/>
        </p:nvSpPr>
        <p:spPr>
          <a:xfrm flipV="1">
            <a:off x="7302677" y="2063041"/>
            <a:ext cx="2882182" cy="279962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0" name="線"/>
          <p:cNvSpPr/>
          <p:nvPr/>
        </p:nvSpPr>
        <p:spPr>
          <a:xfrm flipV="1">
            <a:off x="7328557" y="2094302"/>
            <a:ext cx="2851864" cy="818010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1" name="線"/>
          <p:cNvSpPr/>
          <p:nvPr/>
        </p:nvSpPr>
        <p:spPr>
          <a:xfrm flipV="1">
            <a:off x="7290622" y="4839198"/>
            <a:ext cx="2842513" cy="33477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2" name="線"/>
          <p:cNvSpPr/>
          <p:nvPr/>
        </p:nvSpPr>
        <p:spPr>
          <a:xfrm>
            <a:off x="7340459" y="7555057"/>
            <a:ext cx="2791861" cy="23305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3" name="線"/>
          <p:cNvSpPr/>
          <p:nvPr/>
        </p:nvSpPr>
        <p:spPr>
          <a:xfrm>
            <a:off x="7334875" y="4914381"/>
            <a:ext cx="2813235" cy="542961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4" name="線"/>
          <p:cNvSpPr/>
          <p:nvPr/>
        </p:nvSpPr>
        <p:spPr>
          <a:xfrm flipV="1">
            <a:off x="7326121" y="4866682"/>
            <a:ext cx="2795612" cy="5417961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5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6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7" name="線"/>
          <p:cNvSpPr/>
          <p:nvPr/>
        </p:nvSpPr>
        <p:spPr>
          <a:xfrm flipV="1">
            <a:off x="7337067" y="4805246"/>
            <a:ext cx="2826346" cy="2824788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8" name="線"/>
          <p:cNvSpPr/>
          <p:nvPr/>
        </p:nvSpPr>
        <p:spPr>
          <a:xfrm>
            <a:off x="7325952" y="4909897"/>
            <a:ext cx="2775717" cy="2641966"/>
          </a:xfrm>
          <a:prstGeom prst="line">
            <a:avLst/>
          </a:prstGeom>
          <a:ln w="762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9" name="線"/>
          <p:cNvSpPr/>
          <p:nvPr/>
        </p:nvSpPr>
        <p:spPr>
          <a:xfrm>
            <a:off x="7347298" y="7566732"/>
            <a:ext cx="2747314" cy="275103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676" name="グループ"/>
          <p:cNvGrpSpPr/>
          <p:nvPr/>
        </p:nvGrpSpPr>
        <p:grpSpPr>
          <a:xfrm>
            <a:off x="15168867" y="6874057"/>
            <a:ext cx="9120984" cy="7654721"/>
            <a:chOff x="0" y="0"/>
            <a:chExt cx="9120982" cy="7654720"/>
          </a:xfrm>
        </p:grpSpPr>
        <p:sp>
          <p:nvSpPr>
            <p:cNvPr id="2650" name="図形"/>
            <p:cNvSpPr/>
            <p:nvPr/>
          </p:nvSpPr>
          <p:spPr>
            <a:xfrm>
              <a:off x="0" y="0"/>
              <a:ext cx="9120982" cy="639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7" y="0"/>
                  </a:moveTo>
                  <a:cubicBezTo>
                    <a:pt x="8277" y="1163"/>
                    <a:pt x="8428" y="2360"/>
                    <a:pt x="8487" y="3570"/>
                  </a:cubicBezTo>
                  <a:cubicBezTo>
                    <a:pt x="8558" y="5046"/>
                    <a:pt x="8493" y="6528"/>
                    <a:pt x="8291" y="7979"/>
                  </a:cubicBezTo>
                  <a:lnTo>
                    <a:pt x="2235" y="8020"/>
                  </a:lnTo>
                  <a:cubicBezTo>
                    <a:pt x="1618" y="8020"/>
                    <a:pt x="1059" y="8376"/>
                    <a:pt x="655" y="8953"/>
                  </a:cubicBezTo>
                  <a:cubicBezTo>
                    <a:pt x="250" y="9529"/>
                    <a:pt x="0" y="10326"/>
                    <a:pt x="0" y="11205"/>
                  </a:cubicBezTo>
                  <a:lnTo>
                    <a:pt x="0" y="18415"/>
                  </a:lnTo>
                  <a:cubicBezTo>
                    <a:pt x="0" y="19294"/>
                    <a:pt x="250" y="20091"/>
                    <a:pt x="655" y="20667"/>
                  </a:cubicBezTo>
                  <a:cubicBezTo>
                    <a:pt x="1059" y="21243"/>
                    <a:pt x="1618" y="21600"/>
                    <a:pt x="2235" y="21600"/>
                  </a:cubicBezTo>
                  <a:lnTo>
                    <a:pt x="19365" y="21600"/>
                  </a:lnTo>
                  <a:cubicBezTo>
                    <a:pt x="19982" y="21600"/>
                    <a:pt x="20541" y="21243"/>
                    <a:pt x="20945" y="20667"/>
                  </a:cubicBezTo>
                  <a:cubicBezTo>
                    <a:pt x="21350" y="20091"/>
                    <a:pt x="21600" y="19294"/>
                    <a:pt x="21600" y="18415"/>
                  </a:cubicBezTo>
                  <a:lnTo>
                    <a:pt x="21600" y="11205"/>
                  </a:lnTo>
                  <a:cubicBezTo>
                    <a:pt x="21600" y="10326"/>
                    <a:pt x="21350" y="9529"/>
                    <a:pt x="20945" y="8953"/>
                  </a:cubicBezTo>
                  <a:cubicBezTo>
                    <a:pt x="20541" y="8376"/>
                    <a:pt x="19982" y="8020"/>
                    <a:pt x="19365" y="8020"/>
                  </a:cubicBezTo>
                  <a:lnTo>
                    <a:pt x="10498" y="7970"/>
                  </a:lnTo>
                  <a:cubicBezTo>
                    <a:pt x="10239" y="6118"/>
                    <a:pt x="9799" y="4327"/>
                    <a:pt x="9190" y="2651"/>
                  </a:cubicBezTo>
                  <a:cubicBezTo>
                    <a:pt x="8854" y="1726"/>
                    <a:pt x="8469" y="840"/>
                    <a:pt x="803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graphicFrame>
          <p:nvGraphicFramePr>
            <p:cNvPr id="2651" name="表2"/>
            <p:cNvGraphicFramePr/>
            <p:nvPr/>
          </p:nvGraphicFramePr>
          <p:xfrm>
            <a:off x="183196" y="3529761"/>
            <a:ext cx="7754065" cy="41249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615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6156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72835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T w="6350">
                        <a:solidFill>
                          <a:srgbClr val="00000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2652" name="sigmoid(μ) ="/>
            <p:cNvSpPr txBox="1"/>
            <p:nvPr/>
          </p:nvSpPr>
          <p:spPr>
            <a:xfrm>
              <a:off x="3580302" y="2607132"/>
              <a:ext cx="29249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sigmoid(μ) = </a:t>
              </a:r>
            </a:p>
          </p:txBody>
        </p:sp>
        <p:sp>
          <p:nvSpPr>
            <p:cNvPr id="2653" name="0"/>
            <p:cNvSpPr txBox="1"/>
            <p:nvPr/>
          </p:nvSpPr>
          <p:spPr>
            <a:xfrm>
              <a:off x="4232021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654" name="2"/>
            <p:cNvSpPr txBox="1"/>
            <p:nvPr/>
          </p:nvSpPr>
          <p:spPr>
            <a:xfrm>
              <a:off x="5051314" y="5748330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55" name="線"/>
            <p:cNvSpPr/>
            <p:nvPr/>
          </p:nvSpPr>
          <p:spPr>
            <a:xfrm>
              <a:off x="931371" y="5761030"/>
              <a:ext cx="689082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56" name="線"/>
            <p:cNvSpPr/>
            <p:nvPr/>
          </p:nvSpPr>
          <p:spPr>
            <a:xfrm flipV="1">
              <a:off x="4488996" y="3647814"/>
              <a:ext cx="1" cy="2686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657" name="線 図形" descr="線 図形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49" y="3871866"/>
              <a:ext cx="6357025" cy="1907282"/>
            </a:xfrm>
            <a:prstGeom prst="rect">
              <a:avLst/>
            </a:prstGeom>
            <a:effectLst/>
          </p:spPr>
        </p:pic>
        <p:sp>
          <p:nvSpPr>
            <p:cNvPr id="2659" name="4"/>
            <p:cNvSpPr txBox="1"/>
            <p:nvPr/>
          </p:nvSpPr>
          <p:spPr>
            <a:xfrm>
              <a:off x="5870608" y="5748330"/>
              <a:ext cx="29058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60" name="-2"/>
            <p:cNvSpPr txBox="1"/>
            <p:nvPr/>
          </p:nvSpPr>
          <p:spPr>
            <a:xfrm>
              <a:off x="3228292" y="5748330"/>
              <a:ext cx="385002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-2</a:t>
              </a:r>
            </a:p>
          </p:txBody>
        </p:sp>
        <p:sp>
          <p:nvSpPr>
            <p:cNvPr id="2661" name="1"/>
            <p:cNvSpPr txBox="1"/>
            <p:nvPr/>
          </p:nvSpPr>
          <p:spPr>
            <a:xfrm>
              <a:off x="4090910" y="3719466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2" name="0.6"/>
            <p:cNvSpPr txBox="1"/>
            <p:nvPr/>
          </p:nvSpPr>
          <p:spPr>
            <a:xfrm>
              <a:off x="3944796" y="4410776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0.6</a:t>
              </a:r>
            </a:p>
          </p:txBody>
        </p:sp>
        <p:sp>
          <p:nvSpPr>
            <p:cNvPr id="2663" name="0.2"/>
            <p:cNvSpPr txBox="1"/>
            <p:nvPr/>
          </p:nvSpPr>
          <p:spPr>
            <a:xfrm>
              <a:off x="3945329" y="5299011"/>
              <a:ext cx="52875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0.2</a:t>
              </a:r>
            </a:p>
          </p:txBody>
        </p:sp>
        <p:sp>
          <p:nvSpPr>
            <p:cNvPr id="2664" name="-4"/>
            <p:cNvSpPr txBox="1"/>
            <p:nvPr/>
          </p:nvSpPr>
          <p:spPr>
            <a:xfrm>
              <a:off x="2393068" y="5748330"/>
              <a:ext cx="386069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-4</a:t>
              </a:r>
            </a:p>
          </p:txBody>
        </p:sp>
        <p:sp>
          <p:nvSpPr>
            <p:cNvPr id="2665" name="線"/>
            <p:cNvSpPr/>
            <p:nvPr/>
          </p:nvSpPr>
          <p:spPr>
            <a:xfrm flipV="1">
              <a:off x="5353079" y="5754128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66" name="線"/>
            <p:cNvSpPr/>
            <p:nvPr/>
          </p:nvSpPr>
          <p:spPr>
            <a:xfrm flipH="1">
              <a:off x="4484792" y="38982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67" name="線"/>
            <p:cNvSpPr/>
            <p:nvPr/>
          </p:nvSpPr>
          <p:spPr>
            <a:xfrm flipH="1">
              <a:off x="4489026" y="4647553"/>
              <a:ext cx="63136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68" name="線"/>
            <p:cNvSpPr/>
            <p:nvPr/>
          </p:nvSpPr>
          <p:spPr>
            <a:xfrm flipH="1">
              <a:off x="4489025" y="5396853"/>
              <a:ext cx="63135" cy="1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69" name="線"/>
            <p:cNvSpPr/>
            <p:nvPr/>
          </p:nvSpPr>
          <p:spPr>
            <a:xfrm flipH="1">
              <a:off x="4489025" y="5758731"/>
              <a:ext cx="63135" cy="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70" name="線"/>
            <p:cNvSpPr/>
            <p:nvPr/>
          </p:nvSpPr>
          <p:spPr>
            <a:xfrm flipV="1">
              <a:off x="6213752" y="5767632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71" name="線"/>
            <p:cNvSpPr/>
            <p:nvPr/>
          </p:nvSpPr>
          <p:spPr>
            <a:xfrm flipV="1">
              <a:off x="3624946" y="5752761"/>
              <a:ext cx="1" cy="10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72" name="線"/>
            <p:cNvSpPr/>
            <p:nvPr/>
          </p:nvSpPr>
          <p:spPr>
            <a:xfrm flipV="1">
              <a:off x="2766960" y="5766264"/>
              <a:ext cx="1" cy="102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73" name="1 + e-μ"/>
            <p:cNvSpPr txBox="1"/>
            <p:nvPr/>
          </p:nvSpPr>
          <p:spPr>
            <a:xfrm>
              <a:off x="6599592" y="2962419"/>
              <a:ext cx="1501649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 + e</a:t>
              </a:r>
              <a:r>
                <a:rPr baseline="31999"/>
                <a:t>-μ</a:t>
              </a:r>
            </a:p>
          </p:txBody>
        </p:sp>
        <p:sp>
          <p:nvSpPr>
            <p:cNvPr id="2674" name="１"/>
            <p:cNvSpPr txBox="1"/>
            <p:nvPr/>
          </p:nvSpPr>
          <p:spPr>
            <a:xfrm>
              <a:off x="6983086" y="240155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１</a:t>
              </a:r>
            </a:p>
          </p:txBody>
        </p:sp>
        <p:sp>
          <p:nvSpPr>
            <p:cNvPr id="2675" name="線"/>
            <p:cNvSpPr/>
            <p:nvPr/>
          </p:nvSpPr>
          <p:spPr>
            <a:xfrm>
              <a:off x="6519074" y="2911299"/>
              <a:ext cx="16626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77" name="線"/>
          <p:cNvSpPr/>
          <p:nvPr/>
        </p:nvSpPr>
        <p:spPr>
          <a:xfrm flipV="1">
            <a:off x="7330101" y="2071263"/>
            <a:ext cx="2857268" cy="557298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680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2678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79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2683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2681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82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grpSp>
        <p:nvGrpSpPr>
          <p:cNvPr id="2686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2684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85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2689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2687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88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2690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1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2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3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4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5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6" name="楕円"/>
          <p:cNvSpPr/>
          <p:nvPr/>
        </p:nvSpPr>
        <p:spPr>
          <a:xfrm>
            <a:off x="10163182" y="148750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697" name="線"/>
          <p:cNvSpPr/>
          <p:nvPr/>
        </p:nvSpPr>
        <p:spPr>
          <a:xfrm flipV="1">
            <a:off x="11694004" y="1468455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8" name="μ1"/>
          <p:cNvSpPr txBox="1"/>
          <p:nvPr/>
        </p:nvSpPr>
        <p:spPr>
          <a:xfrm>
            <a:off x="10609083" y="1862532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699" name="h1"/>
          <p:cNvSpPr txBox="1"/>
          <p:nvPr/>
        </p:nvSpPr>
        <p:spPr>
          <a:xfrm>
            <a:off x="12173623" y="1862532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700" name="矢印"/>
          <p:cNvSpPr/>
          <p:nvPr/>
        </p:nvSpPr>
        <p:spPr>
          <a:xfrm>
            <a:off x="11502360" y="183574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01" name="relu"/>
          <p:cNvSpPr txBox="1"/>
          <p:nvPr/>
        </p:nvSpPr>
        <p:spPr>
          <a:xfrm>
            <a:off x="11281000" y="95694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702" name="楕円"/>
          <p:cNvSpPr/>
          <p:nvPr/>
        </p:nvSpPr>
        <p:spPr>
          <a:xfrm>
            <a:off x="16157568" y="6996830"/>
            <a:ext cx="3194804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03" name="μ5"/>
          <p:cNvSpPr txBox="1"/>
          <p:nvPr/>
        </p:nvSpPr>
        <p:spPr>
          <a:xfrm>
            <a:off x="16604796" y="73905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2704" name="y"/>
          <p:cNvSpPr txBox="1"/>
          <p:nvPr/>
        </p:nvSpPr>
        <p:spPr>
          <a:xfrm>
            <a:off x="18249726" y="739053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705" name="線"/>
          <p:cNvSpPr/>
          <p:nvPr/>
        </p:nvSpPr>
        <p:spPr>
          <a:xfrm flipV="1">
            <a:off x="17754970" y="697778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06" name="矢印"/>
          <p:cNvSpPr/>
          <p:nvPr/>
        </p:nvSpPr>
        <p:spPr>
          <a:xfrm>
            <a:off x="17562123" y="732656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07" name="sigmoid"/>
          <p:cNvSpPr txBox="1"/>
          <p:nvPr/>
        </p:nvSpPr>
        <p:spPr>
          <a:xfrm>
            <a:off x="16963252" y="643972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grpSp>
        <p:nvGrpSpPr>
          <p:cNvPr id="2714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2708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09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10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11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712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2713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2721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2715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16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17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1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719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2720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728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2722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23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24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25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726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727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grpSp>
        <p:nvGrpSpPr>
          <p:cNvPr id="2731" name="1.4"/>
          <p:cNvGrpSpPr/>
          <p:nvPr/>
        </p:nvGrpSpPr>
        <p:grpSpPr>
          <a:xfrm>
            <a:off x="10397564" y="1799662"/>
            <a:ext cx="1020838" cy="654051"/>
            <a:chOff x="0" y="0"/>
            <a:chExt cx="1020837" cy="654049"/>
          </a:xfrm>
        </p:grpSpPr>
        <p:sp>
          <p:nvSpPr>
            <p:cNvPr id="2730" name="1.4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1.4</a:t>
              </a:r>
            </a:p>
          </p:txBody>
        </p:sp>
        <p:pic>
          <p:nvPicPr>
            <p:cNvPr id="2729" name="1.4 1.4" descr="1.4 1.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grpSp>
        <p:nvGrpSpPr>
          <p:cNvPr id="2741" name="グループ"/>
          <p:cNvGrpSpPr/>
          <p:nvPr/>
        </p:nvGrpSpPr>
        <p:grpSpPr>
          <a:xfrm>
            <a:off x="10420570" y="4530731"/>
            <a:ext cx="1036010" cy="6139899"/>
            <a:chOff x="-50800" y="-50800"/>
            <a:chExt cx="1036008" cy="6139898"/>
          </a:xfrm>
        </p:grpSpPr>
        <p:grpSp>
          <p:nvGrpSpPr>
            <p:cNvPr id="2734" name="1.8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2733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2732" name="1.8 1.8" descr="1.8 1.8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37" name="2.2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2736" name="2.2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2.2</a:t>
                </a:r>
              </a:p>
            </p:txBody>
          </p:sp>
          <p:pic>
            <p:nvPicPr>
              <p:cNvPr id="2735" name="2.2 2.2" descr="2.2 2.2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40" name="2.6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2739" name="2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2.6</a:t>
                </a:r>
              </a:p>
            </p:txBody>
          </p:sp>
          <p:pic>
            <p:nvPicPr>
              <p:cNvPr id="2738" name="2.6 2.6" descr="2.6 2.6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742" name="矢印"/>
          <p:cNvSpPr/>
          <p:nvPr/>
        </p:nvSpPr>
        <p:spPr>
          <a:xfrm>
            <a:off x="11500184" y="1837757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2758" name="グループ"/>
          <p:cNvGrpSpPr/>
          <p:nvPr/>
        </p:nvGrpSpPr>
        <p:grpSpPr>
          <a:xfrm>
            <a:off x="12222308" y="362923"/>
            <a:ext cx="11603041" cy="4023521"/>
            <a:chOff x="-2482057" y="0"/>
            <a:chExt cx="11603039" cy="4023519"/>
          </a:xfrm>
        </p:grpSpPr>
        <p:graphicFrame>
          <p:nvGraphicFramePr>
            <p:cNvPr id="2743" name="表1"/>
            <p:cNvGraphicFramePr/>
            <p:nvPr/>
          </p:nvGraphicFramePr>
          <p:xfrm>
            <a:off x="482699" y="1033004"/>
            <a:ext cx="5135799" cy="294639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135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1358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6921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6350">
                        <a:solidFill>
                          <a:srgbClr val="000000"/>
                        </a:solidFill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ヒラギノ角ゴ ProN W3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">
                        <a:solidFill>
                          <a:srgbClr val="000000"/>
                        </a:solidFill>
                        <a:miter lim="400000"/>
                      </a:lnL>
                      <a:lnR w="0">
                        <a:miter lim="400000"/>
                      </a:lnR>
                      <a:lnT w="6350">
                        <a:solidFill>
                          <a:srgbClr val="000000"/>
                        </a:solidFill>
                        <a:miter lim="400000"/>
                      </a:lnT>
                      <a:lnB w="635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744" name="吹き出し"/>
            <p:cNvSpPr/>
            <p:nvPr/>
          </p:nvSpPr>
          <p:spPr>
            <a:xfrm>
              <a:off x="-2482057" y="0"/>
              <a:ext cx="11603039" cy="402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77" y="0"/>
                  </a:moveTo>
                  <a:cubicBezTo>
                    <a:pt x="5407" y="0"/>
                    <a:pt x="4621" y="2268"/>
                    <a:pt x="4621" y="5067"/>
                  </a:cubicBezTo>
                  <a:lnTo>
                    <a:pt x="4621" y="5768"/>
                  </a:lnTo>
                  <a:lnTo>
                    <a:pt x="0" y="4621"/>
                  </a:lnTo>
                  <a:lnTo>
                    <a:pt x="4621" y="7856"/>
                  </a:lnTo>
                  <a:lnTo>
                    <a:pt x="4621" y="16533"/>
                  </a:lnTo>
                  <a:cubicBezTo>
                    <a:pt x="4621" y="19332"/>
                    <a:pt x="5407" y="21600"/>
                    <a:pt x="6377" y="21600"/>
                  </a:cubicBezTo>
                  <a:lnTo>
                    <a:pt x="19843" y="21600"/>
                  </a:lnTo>
                  <a:cubicBezTo>
                    <a:pt x="20813" y="21600"/>
                    <a:pt x="21600" y="19332"/>
                    <a:pt x="21600" y="16533"/>
                  </a:cubicBezTo>
                  <a:lnTo>
                    <a:pt x="21600" y="5067"/>
                  </a:lnTo>
                  <a:cubicBezTo>
                    <a:pt x="21600" y="2268"/>
                    <a:pt x="20813" y="0"/>
                    <a:pt x="19843" y="0"/>
                  </a:cubicBezTo>
                  <a:lnTo>
                    <a:pt x="6377" y="0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45" name="線"/>
            <p:cNvSpPr/>
            <p:nvPr/>
          </p:nvSpPr>
          <p:spPr>
            <a:xfrm>
              <a:off x="741209" y="3466576"/>
              <a:ext cx="46187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46" name="線"/>
            <p:cNvSpPr/>
            <p:nvPr/>
          </p:nvSpPr>
          <p:spPr>
            <a:xfrm flipH="1">
              <a:off x="3050603" y="787695"/>
              <a:ext cx="1" cy="29864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47" name="Relu(μ) =   0 (μ ≦ 0)…"/>
            <p:cNvSpPr txBox="1"/>
            <p:nvPr/>
          </p:nvSpPr>
          <p:spPr>
            <a:xfrm>
              <a:off x="4052418" y="308275"/>
              <a:ext cx="4344544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Relu(μ) =   0 (μ ≦ 0)</a:t>
              </a:r>
            </a:p>
            <a:p>
              <a:r>
                <a:t>                  μ (μ &gt; 0)</a:t>
              </a:r>
            </a:p>
          </p:txBody>
        </p:sp>
        <p:sp>
          <p:nvSpPr>
            <p:cNvPr id="2748" name="線"/>
            <p:cNvSpPr/>
            <p:nvPr/>
          </p:nvSpPr>
          <p:spPr>
            <a:xfrm>
              <a:off x="6197248" y="341491"/>
              <a:ext cx="241411" cy="1063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15404" y="5"/>
                  </a:moveTo>
                  <a:cubicBezTo>
                    <a:pt x="13096" y="-36"/>
                    <a:pt x="10831" y="149"/>
                    <a:pt x="9321" y="502"/>
                  </a:cubicBezTo>
                  <a:cubicBezTo>
                    <a:pt x="4148" y="1714"/>
                    <a:pt x="10706" y="3742"/>
                    <a:pt x="4990" y="4899"/>
                  </a:cubicBezTo>
                  <a:cubicBezTo>
                    <a:pt x="3673" y="5166"/>
                    <a:pt x="1869" y="5312"/>
                    <a:pt x="0" y="5302"/>
                  </a:cubicBezTo>
                  <a:cubicBezTo>
                    <a:pt x="1866" y="5353"/>
                    <a:pt x="3562" y="5547"/>
                    <a:pt x="4725" y="5845"/>
                  </a:cubicBezTo>
                  <a:cubicBezTo>
                    <a:pt x="6744" y="6361"/>
                    <a:pt x="6798" y="7045"/>
                    <a:pt x="6695" y="7689"/>
                  </a:cubicBezTo>
                  <a:cubicBezTo>
                    <a:pt x="6199" y="10768"/>
                    <a:pt x="3372" y="13903"/>
                    <a:pt x="5296" y="16956"/>
                  </a:cubicBezTo>
                  <a:cubicBezTo>
                    <a:pt x="5947" y="17990"/>
                    <a:pt x="7123" y="18987"/>
                    <a:pt x="9429" y="19929"/>
                  </a:cubicBezTo>
                  <a:cubicBezTo>
                    <a:pt x="10400" y="20325"/>
                    <a:pt x="11573" y="20706"/>
                    <a:pt x="13252" y="20992"/>
                  </a:cubicBezTo>
                  <a:cubicBezTo>
                    <a:pt x="15563" y="21386"/>
                    <a:pt x="18598" y="21564"/>
                    <a:pt x="21600" y="214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2749" name="線 線" descr="線 線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74" y="3432538"/>
              <a:ext cx="2598211" cy="76201"/>
            </a:xfrm>
            <a:prstGeom prst="rect">
              <a:avLst/>
            </a:prstGeom>
            <a:effectLst/>
          </p:spPr>
        </p:pic>
        <p:pic>
          <p:nvPicPr>
            <p:cNvPr id="2751" name="線 線" descr="線 線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80601">
              <a:off x="2569154" y="2341847"/>
              <a:ext cx="3224320" cy="76201"/>
            </a:xfrm>
            <a:prstGeom prst="rect">
              <a:avLst/>
            </a:prstGeom>
            <a:effectLst/>
          </p:spPr>
        </p:pic>
        <p:sp>
          <p:nvSpPr>
            <p:cNvPr id="2753" name="1"/>
            <p:cNvSpPr txBox="1"/>
            <p:nvPr/>
          </p:nvSpPr>
          <p:spPr>
            <a:xfrm>
              <a:off x="3925630" y="3506608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54" name="2"/>
            <p:cNvSpPr txBox="1"/>
            <p:nvPr/>
          </p:nvSpPr>
          <p:spPr>
            <a:xfrm>
              <a:off x="4931496" y="3511732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5" name="1"/>
            <p:cNvSpPr txBox="1"/>
            <p:nvPr/>
          </p:nvSpPr>
          <p:spPr>
            <a:xfrm>
              <a:off x="2688111" y="2298090"/>
              <a:ext cx="289522" cy="37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56" name="2"/>
            <p:cNvSpPr txBox="1"/>
            <p:nvPr/>
          </p:nvSpPr>
          <p:spPr>
            <a:xfrm>
              <a:off x="2678190" y="1316041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757" name="0"/>
            <p:cNvSpPr txBox="1"/>
            <p:nvPr/>
          </p:nvSpPr>
          <p:spPr>
            <a:xfrm>
              <a:off x="2692986" y="3515207"/>
              <a:ext cx="289523" cy="37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2759" name="線"/>
          <p:cNvSpPr/>
          <p:nvPr/>
        </p:nvSpPr>
        <p:spPr>
          <a:xfrm>
            <a:off x="17758353" y="2757487"/>
            <a:ext cx="1117096" cy="1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7" y="21600"/>
                </a:moveTo>
                <a:lnTo>
                  <a:pt x="21600" y="0"/>
                </a:lnTo>
                <a:lnTo>
                  <a:pt x="0" y="64"/>
                </a:ln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0" name="図形"/>
          <p:cNvSpPr/>
          <p:nvPr/>
        </p:nvSpPr>
        <p:spPr>
          <a:xfrm>
            <a:off x="13098716" y="1159366"/>
            <a:ext cx="4608911" cy="159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801" y="16609"/>
                  <a:pt x="15828" y="12646"/>
                  <a:pt x="12739" y="9803"/>
                </a:cubicBezTo>
                <a:cubicBezTo>
                  <a:pt x="9661" y="6970"/>
                  <a:pt x="6489" y="5267"/>
                  <a:pt x="3283" y="4729"/>
                </a:cubicBezTo>
                <a:lnTo>
                  <a:pt x="3645" y="0"/>
                </a:lnTo>
                <a:cubicBezTo>
                  <a:pt x="2769" y="1575"/>
                  <a:pt x="1963" y="3497"/>
                  <a:pt x="1248" y="5717"/>
                </a:cubicBezTo>
                <a:cubicBezTo>
                  <a:pt x="791" y="7136"/>
                  <a:pt x="374" y="8670"/>
                  <a:pt x="0" y="10304"/>
                </a:cubicBezTo>
                <a:cubicBezTo>
                  <a:pt x="704" y="11307"/>
                  <a:pt x="1427" y="12182"/>
                  <a:pt x="2164" y="12925"/>
                </a:cubicBezTo>
                <a:cubicBezTo>
                  <a:pt x="2881" y="13646"/>
                  <a:pt x="3611" y="14242"/>
                  <a:pt x="4350" y="14708"/>
                </a:cubicBezTo>
                <a:lnTo>
                  <a:pt x="3526" y="10716"/>
                </a:lnTo>
                <a:cubicBezTo>
                  <a:pt x="6665" y="10675"/>
                  <a:pt x="9797" y="11603"/>
                  <a:pt x="12877" y="13487"/>
                </a:cubicBezTo>
                <a:cubicBezTo>
                  <a:pt x="15863" y="15314"/>
                  <a:pt x="18784" y="18031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763" name="1.4"/>
          <p:cNvGrpSpPr/>
          <p:nvPr/>
        </p:nvGrpSpPr>
        <p:grpSpPr>
          <a:xfrm>
            <a:off x="11932894" y="1795481"/>
            <a:ext cx="1020838" cy="654050"/>
            <a:chOff x="0" y="0"/>
            <a:chExt cx="1020837" cy="654049"/>
          </a:xfrm>
        </p:grpSpPr>
        <p:sp>
          <p:nvSpPr>
            <p:cNvPr id="2762" name="1.4"/>
            <p:cNvSpPr txBox="1"/>
            <p:nvPr/>
          </p:nvSpPr>
          <p:spPr>
            <a:xfrm>
              <a:off x="50800" y="50799"/>
              <a:ext cx="919238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1.4</a:t>
              </a:r>
            </a:p>
          </p:txBody>
        </p:sp>
        <p:pic>
          <p:nvPicPr>
            <p:cNvPr id="2761" name="1.4 1.4" descr="1.4 1.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20838" cy="654050"/>
            </a:xfrm>
            <a:prstGeom prst="rect">
              <a:avLst/>
            </a:prstGeom>
            <a:effectLst/>
          </p:spPr>
        </p:pic>
      </p:grpSp>
      <p:sp>
        <p:nvSpPr>
          <p:cNvPr id="2764" name="線"/>
          <p:cNvSpPr/>
          <p:nvPr/>
        </p:nvSpPr>
        <p:spPr>
          <a:xfrm>
            <a:off x="17754158" y="2644207"/>
            <a:ext cx="1233897" cy="1187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06" y="15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5" name="線"/>
          <p:cNvSpPr/>
          <p:nvPr/>
        </p:nvSpPr>
        <p:spPr>
          <a:xfrm>
            <a:off x="17764728" y="2534711"/>
            <a:ext cx="1336583" cy="129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309" y="82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6" name="線"/>
          <p:cNvSpPr/>
          <p:nvPr/>
        </p:nvSpPr>
        <p:spPr>
          <a:xfrm>
            <a:off x="17770507" y="2438940"/>
            <a:ext cx="1441306" cy="13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493" y="89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7" name="図形"/>
          <p:cNvSpPr/>
          <p:nvPr/>
        </p:nvSpPr>
        <p:spPr>
          <a:xfrm>
            <a:off x="12240882" y="1905099"/>
            <a:ext cx="5465059" cy="526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1600" y="2601"/>
                </a:moveTo>
                <a:cubicBezTo>
                  <a:pt x="19832" y="469"/>
                  <a:pt x="17023" y="-456"/>
                  <a:pt x="14365" y="215"/>
                </a:cubicBezTo>
                <a:cubicBezTo>
                  <a:pt x="11816" y="858"/>
                  <a:pt x="9912" y="2745"/>
                  <a:pt x="8449" y="4836"/>
                </a:cubicBezTo>
                <a:cubicBezTo>
                  <a:pt x="6890" y="7065"/>
                  <a:pt x="5766" y="9572"/>
                  <a:pt x="4605" y="12058"/>
                </a:cubicBezTo>
                <a:cubicBezTo>
                  <a:pt x="3575" y="14265"/>
                  <a:pt x="2508" y="16468"/>
                  <a:pt x="1395" y="18670"/>
                </a:cubicBezTo>
                <a:lnTo>
                  <a:pt x="0" y="17954"/>
                </a:lnTo>
                <a:cubicBezTo>
                  <a:pt x="140" y="18451"/>
                  <a:pt x="314" y="18938"/>
                  <a:pt x="521" y="19410"/>
                </a:cubicBezTo>
                <a:cubicBezTo>
                  <a:pt x="787" y="20016"/>
                  <a:pt x="1106" y="20596"/>
                  <a:pt x="1474" y="21144"/>
                </a:cubicBezTo>
                <a:cubicBezTo>
                  <a:pt x="1989" y="20855"/>
                  <a:pt x="2489" y="20538"/>
                  <a:pt x="2970" y="20195"/>
                </a:cubicBezTo>
                <a:cubicBezTo>
                  <a:pt x="3430" y="19867"/>
                  <a:pt x="3873" y="19514"/>
                  <a:pt x="4296" y="19140"/>
                </a:cubicBezTo>
                <a:lnTo>
                  <a:pt x="2712" y="19026"/>
                </a:lnTo>
                <a:cubicBezTo>
                  <a:pt x="3696" y="16701"/>
                  <a:pt x="4712" y="14396"/>
                  <a:pt x="5761" y="12109"/>
                </a:cubicBezTo>
                <a:cubicBezTo>
                  <a:pt x="6816" y="9806"/>
                  <a:pt x="7919" y="7492"/>
                  <a:pt x="9361" y="5352"/>
                </a:cubicBezTo>
                <a:cubicBezTo>
                  <a:pt x="10655" y="3434"/>
                  <a:pt x="12270" y="1667"/>
                  <a:pt x="14455" y="915"/>
                </a:cubicBezTo>
                <a:cubicBezTo>
                  <a:pt x="16957" y="54"/>
                  <a:pt x="19725" y="706"/>
                  <a:pt x="21600" y="260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8" name="図形"/>
          <p:cNvSpPr/>
          <p:nvPr/>
        </p:nvSpPr>
        <p:spPr>
          <a:xfrm>
            <a:off x="12449684" y="1869891"/>
            <a:ext cx="5256657" cy="2654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0962" extrusionOk="0">
                <a:moveTo>
                  <a:pt x="21555" y="6167"/>
                </a:moveTo>
                <a:cubicBezTo>
                  <a:pt x="19451" y="2552"/>
                  <a:pt x="16787" y="404"/>
                  <a:pt x="13986" y="54"/>
                </a:cubicBezTo>
                <a:cubicBezTo>
                  <a:pt x="8447" y="-638"/>
                  <a:pt x="3280" y="5445"/>
                  <a:pt x="1072" y="15251"/>
                </a:cubicBezTo>
                <a:lnTo>
                  <a:pt x="27" y="13726"/>
                </a:lnTo>
                <a:cubicBezTo>
                  <a:pt x="-45" y="15067"/>
                  <a:pt x="25" y="16424"/>
                  <a:pt x="234" y="17711"/>
                </a:cubicBezTo>
                <a:cubicBezTo>
                  <a:pt x="426" y="18893"/>
                  <a:pt x="731" y="19996"/>
                  <a:pt x="1134" y="20962"/>
                </a:cubicBezTo>
                <a:cubicBezTo>
                  <a:pt x="1537" y="20238"/>
                  <a:pt x="1954" y="19544"/>
                  <a:pt x="2383" y="18881"/>
                </a:cubicBezTo>
                <a:cubicBezTo>
                  <a:pt x="2777" y="18273"/>
                  <a:pt x="3181" y="17692"/>
                  <a:pt x="3595" y="17138"/>
                </a:cubicBezTo>
                <a:lnTo>
                  <a:pt x="2329" y="16731"/>
                </a:lnTo>
                <a:cubicBezTo>
                  <a:pt x="3139" y="12095"/>
                  <a:pt x="4709" y="8222"/>
                  <a:pt x="6734" y="5589"/>
                </a:cubicBezTo>
                <a:cubicBezTo>
                  <a:pt x="8835" y="2857"/>
                  <a:pt x="11380" y="1513"/>
                  <a:pt x="14020" y="1583"/>
                </a:cubicBezTo>
                <a:cubicBezTo>
                  <a:pt x="16707" y="1655"/>
                  <a:pt x="19327" y="3246"/>
                  <a:pt x="21555" y="616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9" name="図形"/>
          <p:cNvSpPr/>
          <p:nvPr/>
        </p:nvSpPr>
        <p:spPr>
          <a:xfrm>
            <a:off x="12752654" y="1827296"/>
            <a:ext cx="4954452" cy="812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2" extrusionOk="0">
                <a:moveTo>
                  <a:pt x="21600" y="1670"/>
                </a:moveTo>
                <a:cubicBezTo>
                  <a:pt x="19677" y="258"/>
                  <a:pt x="16532" y="-328"/>
                  <a:pt x="13619" y="181"/>
                </a:cubicBezTo>
                <a:cubicBezTo>
                  <a:pt x="10987" y="641"/>
                  <a:pt x="9061" y="1861"/>
                  <a:pt x="7750" y="3250"/>
                </a:cubicBezTo>
                <a:cubicBezTo>
                  <a:pt x="6167" y="4926"/>
                  <a:pt x="5447" y="6826"/>
                  <a:pt x="4833" y="8719"/>
                </a:cubicBezTo>
                <a:cubicBezTo>
                  <a:pt x="4281" y="10422"/>
                  <a:pt x="3806" y="12134"/>
                  <a:pt x="3257" y="13838"/>
                </a:cubicBezTo>
                <a:cubicBezTo>
                  <a:pt x="2649" y="15729"/>
                  <a:pt x="1950" y="17609"/>
                  <a:pt x="1162" y="19476"/>
                </a:cubicBezTo>
                <a:lnTo>
                  <a:pt x="0" y="18862"/>
                </a:lnTo>
                <a:cubicBezTo>
                  <a:pt x="20" y="19209"/>
                  <a:pt x="57" y="19557"/>
                  <a:pt x="110" y="19903"/>
                </a:cubicBezTo>
                <a:cubicBezTo>
                  <a:pt x="180" y="20362"/>
                  <a:pt x="279" y="20818"/>
                  <a:pt x="406" y="21272"/>
                </a:cubicBezTo>
                <a:cubicBezTo>
                  <a:pt x="1023" y="21169"/>
                  <a:pt x="1627" y="21038"/>
                  <a:pt x="2211" y="20880"/>
                </a:cubicBezTo>
                <a:cubicBezTo>
                  <a:pt x="3030" y="20659"/>
                  <a:pt x="3807" y="20385"/>
                  <a:pt x="4530" y="20065"/>
                </a:cubicBezTo>
                <a:lnTo>
                  <a:pt x="2398" y="19918"/>
                </a:lnTo>
                <a:cubicBezTo>
                  <a:pt x="3610" y="16201"/>
                  <a:pt x="4786" y="12480"/>
                  <a:pt x="5926" y="8755"/>
                </a:cubicBezTo>
                <a:cubicBezTo>
                  <a:pt x="6470" y="6976"/>
                  <a:pt x="7021" y="5167"/>
                  <a:pt x="8454" y="3556"/>
                </a:cubicBezTo>
                <a:cubicBezTo>
                  <a:pt x="9622" y="2242"/>
                  <a:pt x="11378" y="1109"/>
                  <a:pt x="13732" y="616"/>
                </a:cubicBezTo>
                <a:cubicBezTo>
                  <a:pt x="16474" y="43"/>
                  <a:pt x="19522" y="450"/>
                  <a:pt x="21600" y="167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779" name="グループ"/>
          <p:cNvGrpSpPr/>
          <p:nvPr/>
        </p:nvGrpSpPr>
        <p:grpSpPr>
          <a:xfrm>
            <a:off x="12011485" y="4531113"/>
            <a:ext cx="1036009" cy="6139899"/>
            <a:chOff x="-50800" y="-50800"/>
            <a:chExt cx="1036008" cy="6139898"/>
          </a:xfrm>
        </p:grpSpPr>
        <p:grpSp>
          <p:nvGrpSpPr>
            <p:cNvPr id="2772" name="1.8"/>
            <p:cNvGrpSpPr/>
            <p:nvPr/>
          </p:nvGrpSpPr>
          <p:grpSpPr>
            <a:xfrm>
              <a:off x="-35629" y="-50801"/>
              <a:ext cx="1020838" cy="654051"/>
              <a:chOff x="0" y="0"/>
              <a:chExt cx="1020837" cy="654049"/>
            </a:xfrm>
          </p:grpSpPr>
          <p:sp>
            <p:nvSpPr>
              <p:cNvPr id="2771" name="1.8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1.8</a:t>
                </a:r>
              </a:p>
            </p:txBody>
          </p:sp>
          <p:pic>
            <p:nvPicPr>
              <p:cNvPr id="2770" name="1.8 1.8" descr="1.8 1.8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75" name="2.2"/>
            <p:cNvGrpSpPr/>
            <p:nvPr/>
          </p:nvGrpSpPr>
          <p:grpSpPr>
            <a:xfrm>
              <a:off x="-50800" y="2695180"/>
              <a:ext cx="1020838" cy="654050"/>
              <a:chOff x="0" y="0"/>
              <a:chExt cx="1020837" cy="654049"/>
            </a:xfrm>
          </p:grpSpPr>
          <p:sp>
            <p:nvSpPr>
              <p:cNvPr id="2774" name="2.2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2.2</a:t>
                </a:r>
              </a:p>
            </p:txBody>
          </p:sp>
          <p:pic>
            <p:nvPicPr>
              <p:cNvPr id="2773" name="2.2 2.2" descr="2.2 2.2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78" name="2.6"/>
            <p:cNvGrpSpPr/>
            <p:nvPr/>
          </p:nvGrpSpPr>
          <p:grpSpPr>
            <a:xfrm>
              <a:off x="-50800" y="5435048"/>
              <a:ext cx="1020838" cy="654051"/>
              <a:chOff x="0" y="0"/>
              <a:chExt cx="1020837" cy="654049"/>
            </a:xfrm>
          </p:grpSpPr>
          <p:sp>
            <p:nvSpPr>
              <p:cNvPr id="2777" name="2.6"/>
              <p:cNvSpPr txBox="1"/>
              <p:nvPr/>
            </p:nvSpPr>
            <p:spPr>
              <a:xfrm>
                <a:off x="50800" y="50799"/>
                <a:ext cx="919238" cy="5524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/>
                </a:lvl1pPr>
              </a:lstStyle>
              <a:p>
                <a:r>
                  <a:t>2.6</a:t>
                </a:r>
              </a:p>
            </p:txBody>
          </p:sp>
          <p:pic>
            <p:nvPicPr>
              <p:cNvPr id="2776" name="2.6 2.6" descr="2.6 2.6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020838" cy="65405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780" name="線"/>
          <p:cNvSpPr/>
          <p:nvPr/>
        </p:nvSpPr>
        <p:spPr>
          <a:xfrm>
            <a:off x="13376920" y="4858073"/>
            <a:ext cx="2731604" cy="2759556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1" name="線"/>
          <p:cNvSpPr/>
          <p:nvPr/>
        </p:nvSpPr>
        <p:spPr>
          <a:xfrm>
            <a:off x="13355686" y="2087367"/>
            <a:ext cx="2773098" cy="5551491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2" name="線"/>
          <p:cNvSpPr/>
          <p:nvPr/>
        </p:nvSpPr>
        <p:spPr>
          <a:xfrm flipV="1">
            <a:off x="13357592" y="7606486"/>
            <a:ext cx="2765729" cy="3445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3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4" name="線"/>
          <p:cNvSpPr/>
          <p:nvPr/>
        </p:nvSpPr>
        <p:spPr>
          <a:xfrm flipV="1">
            <a:off x="13350968" y="7576633"/>
            <a:ext cx="2770447" cy="5258165"/>
          </a:xfrm>
          <a:prstGeom prst="line">
            <a:avLst/>
          </a:prstGeom>
          <a:ln w="762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5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86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87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88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89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0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79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6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1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79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7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2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79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8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3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79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9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4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279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10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97" name="-1.4"/>
          <p:cNvGrpSpPr/>
          <p:nvPr/>
        </p:nvGrpSpPr>
        <p:grpSpPr>
          <a:xfrm>
            <a:off x="16403921" y="7271413"/>
            <a:ext cx="1129852" cy="654051"/>
            <a:chOff x="0" y="0"/>
            <a:chExt cx="1129851" cy="654049"/>
          </a:xfrm>
        </p:grpSpPr>
        <p:sp>
          <p:nvSpPr>
            <p:cNvPr id="2796" name="-1.4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-1.4</a:t>
              </a:r>
            </a:p>
          </p:txBody>
        </p:sp>
        <p:pic>
          <p:nvPicPr>
            <p:cNvPr id="2795" name="-1.4 -1.4" descr="-1.4 -1.4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sp>
        <p:nvSpPr>
          <p:cNvPr id="2798" name="線"/>
          <p:cNvSpPr/>
          <p:nvPr/>
        </p:nvSpPr>
        <p:spPr>
          <a:xfrm flipV="1">
            <a:off x="18776472" y="3818070"/>
            <a:ext cx="1" cy="1029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99" name="線"/>
          <p:cNvSpPr/>
          <p:nvPr/>
        </p:nvSpPr>
        <p:spPr>
          <a:xfrm flipV="1">
            <a:off x="19807839" y="3818846"/>
            <a:ext cx="1" cy="1029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0" name="線"/>
          <p:cNvSpPr/>
          <p:nvPr/>
        </p:nvSpPr>
        <p:spPr>
          <a:xfrm flipH="1">
            <a:off x="17754970" y="2853847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1" name="線"/>
          <p:cNvSpPr/>
          <p:nvPr/>
        </p:nvSpPr>
        <p:spPr>
          <a:xfrm flipH="1">
            <a:off x="17754970" y="1885472"/>
            <a:ext cx="63135" cy="1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2" name="矢印"/>
          <p:cNvSpPr/>
          <p:nvPr/>
        </p:nvSpPr>
        <p:spPr>
          <a:xfrm>
            <a:off x="17575869" y="733619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03" name="線"/>
          <p:cNvSpPr/>
          <p:nvPr/>
        </p:nvSpPr>
        <p:spPr>
          <a:xfrm>
            <a:off x="19561581" y="11797930"/>
            <a:ext cx="102957" cy="827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34" y="6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4" name="図形"/>
          <p:cNvSpPr/>
          <p:nvPr/>
        </p:nvSpPr>
        <p:spPr>
          <a:xfrm>
            <a:off x="17707021" y="8107158"/>
            <a:ext cx="2188927" cy="37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6" h="21600" extrusionOk="0">
                <a:moveTo>
                  <a:pt x="18321" y="21600"/>
                </a:moveTo>
                <a:cubicBezTo>
                  <a:pt x="19401" y="20397"/>
                  <a:pt x="19330" y="18906"/>
                  <a:pt x="18136" y="17748"/>
                </a:cubicBezTo>
                <a:cubicBezTo>
                  <a:pt x="14753" y="14465"/>
                  <a:pt x="6770" y="16189"/>
                  <a:pt x="2501" y="13627"/>
                </a:cubicBezTo>
                <a:cubicBezTo>
                  <a:pt x="-1144" y="11440"/>
                  <a:pt x="-188" y="7853"/>
                  <a:pt x="1498" y="4716"/>
                </a:cubicBezTo>
                <a:cubicBezTo>
                  <a:pt x="1964" y="3847"/>
                  <a:pt x="2456" y="2984"/>
                  <a:pt x="2973" y="2127"/>
                </a:cubicBezTo>
                <a:lnTo>
                  <a:pt x="585" y="2096"/>
                </a:lnTo>
                <a:cubicBezTo>
                  <a:pt x="1384" y="1514"/>
                  <a:pt x="2333" y="1025"/>
                  <a:pt x="3392" y="650"/>
                </a:cubicBezTo>
                <a:cubicBezTo>
                  <a:pt x="4210" y="360"/>
                  <a:pt x="5086" y="141"/>
                  <a:pt x="5995" y="0"/>
                </a:cubicBezTo>
                <a:cubicBezTo>
                  <a:pt x="6531" y="430"/>
                  <a:pt x="7005" y="891"/>
                  <a:pt x="7410" y="1376"/>
                </a:cubicBezTo>
                <a:cubicBezTo>
                  <a:pt x="7826" y="1875"/>
                  <a:pt x="8169" y="2398"/>
                  <a:pt x="8432" y="2938"/>
                </a:cubicBezTo>
                <a:lnTo>
                  <a:pt x="6325" y="2456"/>
                </a:lnTo>
                <a:cubicBezTo>
                  <a:pt x="5825" y="2951"/>
                  <a:pt x="5364" y="3462"/>
                  <a:pt x="4944" y="3987"/>
                </a:cubicBezTo>
                <a:cubicBezTo>
                  <a:pt x="2460" y="7091"/>
                  <a:pt x="1844" y="10884"/>
                  <a:pt x="5775" y="13017"/>
                </a:cubicBezTo>
                <a:cubicBezTo>
                  <a:pt x="9427" y="14999"/>
                  <a:pt x="15512" y="14118"/>
                  <a:pt x="18587" y="16567"/>
                </a:cubicBezTo>
                <a:cubicBezTo>
                  <a:pt x="20456" y="18055"/>
                  <a:pt x="20342" y="20197"/>
                  <a:pt x="18321" y="216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807" name="0.2"/>
          <p:cNvGrpSpPr/>
          <p:nvPr/>
        </p:nvGrpSpPr>
        <p:grpSpPr>
          <a:xfrm>
            <a:off x="17983330" y="7271413"/>
            <a:ext cx="1129852" cy="654051"/>
            <a:chOff x="0" y="0"/>
            <a:chExt cx="1129851" cy="654049"/>
          </a:xfrm>
        </p:grpSpPr>
        <p:sp>
          <p:nvSpPr>
            <p:cNvPr id="2806" name="0.2"/>
            <p:cNvSpPr txBox="1"/>
            <p:nvPr/>
          </p:nvSpPr>
          <p:spPr>
            <a:xfrm>
              <a:off x="50800" y="50799"/>
              <a:ext cx="1028252" cy="552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0.2</a:t>
              </a:r>
            </a:p>
          </p:txBody>
        </p:sp>
        <p:pic>
          <p:nvPicPr>
            <p:cNvPr id="2805" name="0.2 0.2" descr="0.2 0.2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129852" cy="654050"/>
            </a:xfrm>
            <a:prstGeom prst="rect">
              <a:avLst/>
            </a:prstGeom>
            <a:effectLst/>
          </p:spPr>
        </p:pic>
      </p:grpSp>
      <p:graphicFrame>
        <p:nvGraphicFramePr>
          <p:cNvPr id="2808" name="表3"/>
          <p:cNvGraphicFramePr/>
          <p:nvPr/>
        </p:nvGraphicFramePr>
        <p:xfrm>
          <a:off x="20565761" y="5130556"/>
          <a:ext cx="3104531" cy="25845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7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推論結果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正解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0.45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0.9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1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0.2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ヒラギノ角ゴ ProN W3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09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2810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2811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2812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813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2814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815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816" name="0.6"/>
          <p:cNvSpPr txBox="1"/>
          <p:nvPr/>
        </p:nvSpPr>
        <p:spPr>
          <a:xfrm>
            <a:off x="6246100" y="462883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2817" name="0.2"/>
          <p:cNvSpPr txBox="1"/>
          <p:nvPr/>
        </p:nvSpPr>
        <p:spPr>
          <a:xfrm>
            <a:off x="6226634" y="733392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2818" name="矢印"/>
          <p:cNvSpPr/>
          <p:nvPr/>
        </p:nvSpPr>
        <p:spPr>
          <a:xfrm>
            <a:off x="11568856" y="457071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19" name="矢印"/>
          <p:cNvSpPr/>
          <p:nvPr/>
        </p:nvSpPr>
        <p:spPr>
          <a:xfrm>
            <a:off x="11568856" y="732572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20" name="矢印"/>
          <p:cNvSpPr/>
          <p:nvPr/>
        </p:nvSpPr>
        <p:spPr>
          <a:xfrm>
            <a:off x="11587866" y="1008127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grpSp>
        <p:nvGrpSpPr>
          <p:cNvPr id="2845" name="グループ"/>
          <p:cNvGrpSpPr/>
          <p:nvPr/>
        </p:nvGrpSpPr>
        <p:grpSpPr>
          <a:xfrm>
            <a:off x="8201625" y="3195576"/>
            <a:ext cx="1891087" cy="7327462"/>
            <a:chOff x="0" y="0"/>
            <a:chExt cx="1891085" cy="7327460"/>
          </a:xfrm>
        </p:grpSpPr>
        <p:sp>
          <p:nvSpPr>
            <p:cNvPr id="2821" name="正方形"/>
            <p:cNvSpPr/>
            <p:nvPr/>
          </p:nvSpPr>
          <p:spPr>
            <a:xfrm>
              <a:off x="0" y="0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22" name="正方形"/>
            <p:cNvSpPr/>
            <p:nvPr/>
          </p:nvSpPr>
          <p:spPr>
            <a:xfrm>
              <a:off x="404131" y="657502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23" name="正方形"/>
            <p:cNvSpPr/>
            <p:nvPr/>
          </p:nvSpPr>
          <p:spPr>
            <a:xfrm>
              <a:off x="1356529" y="282443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4" name="方程式"/>
                <p:cNvSpPr txBox="1"/>
                <p:nvPr/>
              </p:nvSpPr>
              <p:spPr>
                <a:xfrm>
                  <a:off x="219575" y="135594"/>
                  <a:ext cx="107824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000"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2824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5" y="135594"/>
                  <a:ext cx="107824" cy="257557"/>
                </a:xfrm>
                <a:prstGeom prst="rect">
                  <a:avLst/>
                </a:prstGeom>
                <a:blipFill>
                  <a:blip r:embed="rId12"/>
                  <a:stretch>
                    <a:fillRect l="-100000" r="-180000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5" name="方程式"/>
                <p:cNvSpPr txBox="1"/>
                <p:nvPr/>
              </p:nvSpPr>
              <p:spPr>
                <a:xfrm>
                  <a:off x="454769" y="798801"/>
                  <a:ext cx="407882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sz="3000"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2825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69" y="798801"/>
                  <a:ext cx="407882" cy="257557"/>
                </a:xfrm>
                <a:prstGeom prst="rect">
                  <a:avLst/>
                </a:prstGeom>
                <a:blipFill>
                  <a:blip r:embed="rId13"/>
                  <a:stretch>
                    <a:fillRect l="-15152" r="-54545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6" name="方程式"/>
                <p:cNvSpPr txBox="1"/>
                <p:nvPr/>
              </p:nvSpPr>
              <p:spPr>
                <a:xfrm>
                  <a:off x="1571342" y="411108"/>
                  <a:ext cx="107824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000"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2826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342" y="411108"/>
                  <a:ext cx="107824" cy="257557"/>
                </a:xfrm>
                <a:prstGeom prst="rect">
                  <a:avLst/>
                </a:prstGeom>
                <a:blipFill>
                  <a:blip r:embed="rId14"/>
                  <a:stretch>
                    <a:fillRect l="-100000" r="-180000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27" name="正方形"/>
            <p:cNvSpPr/>
            <p:nvPr/>
          </p:nvSpPr>
          <p:spPr>
            <a:xfrm>
              <a:off x="795464" y="1325290"/>
              <a:ext cx="534557" cy="5345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28" name="正方形"/>
            <p:cNvSpPr/>
            <p:nvPr/>
          </p:nvSpPr>
          <p:spPr>
            <a:xfrm>
              <a:off x="568919" y="2138562"/>
              <a:ext cx="534557" cy="5345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29" name="正方形"/>
            <p:cNvSpPr/>
            <p:nvPr/>
          </p:nvSpPr>
          <p:spPr>
            <a:xfrm>
              <a:off x="1356529" y="2528827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0" name="正方形"/>
            <p:cNvSpPr/>
            <p:nvPr/>
          </p:nvSpPr>
          <p:spPr>
            <a:xfrm>
              <a:off x="964382" y="3395144"/>
              <a:ext cx="534558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1" name="正方形"/>
            <p:cNvSpPr/>
            <p:nvPr/>
          </p:nvSpPr>
          <p:spPr>
            <a:xfrm>
              <a:off x="795464" y="4103854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2" name="正方形"/>
            <p:cNvSpPr/>
            <p:nvPr/>
          </p:nvSpPr>
          <p:spPr>
            <a:xfrm>
              <a:off x="1356529" y="4781632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3" name="正方形"/>
            <p:cNvSpPr/>
            <p:nvPr/>
          </p:nvSpPr>
          <p:spPr>
            <a:xfrm>
              <a:off x="1262217" y="5581695"/>
              <a:ext cx="534557" cy="5345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4" name="正方形"/>
            <p:cNvSpPr/>
            <p:nvPr/>
          </p:nvSpPr>
          <p:spPr>
            <a:xfrm>
              <a:off x="568919" y="6066855"/>
              <a:ext cx="534557" cy="534557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835" name="正方形"/>
            <p:cNvSpPr/>
            <p:nvPr/>
          </p:nvSpPr>
          <p:spPr>
            <a:xfrm>
              <a:off x="795464" y="6792903"/>
              <a:ext cx="534557" cy="5345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6" name="方程式"/>
                <p:cNvSpPr txBox="1"/>
                <p:nvPr/>
              </p:nvSpPr>
              <p:spPr>
                <a:xfrm>
                  <a:off x="977970" y="1463790"/>
                  <a:ext cx="169546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075B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sz="3000">
                    <a:solidFill>
                      <a:srgbClr val="0076BA"/>
                    </a:solidFill>
                  </a:endParaRPr>
                </a:p>
              </p:txBody>
            </p:sp>
          </mc:Choice>
          <mc:Fallback xmlns="">
            <p:sp>
              <p:nvSpPr>
                <p:cNvPr id="2836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70" y="1463790"/>
                  <a:ext cx="169546" cy="257557"/>
                </a:xfrm>
                <a:prstGeom prst="rect">
                  <a:avLst/>
                </a:prstGeom>
                <a:blipFill>
                  <a:blip r:embed="rId15"/>
                  <a:stretch>
                    <a:fillRect l="-66667" r="-86667" b="-8636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7" name="方程式"/>
                <p:cNvSpPr txBox="1"/>
                <p:nvPr/>
              </p:nvSpPr>
              <p:spPr>
                <a:xfrm>
                  <a:off x="625274" y="2261457"/>
                  <a:ext cx="438362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075B9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sz="3000">
                    <a:solidFill>
                      <a:srgbClr val="0076BA"/>
                    </a:solidFill>
                  </a:endParaRPr>
                </a:p>
              </p:txBody>
            </p:sp>
          </mc:Choice>
          <mc:Fallback xmlns="">
            <p:sp>
              <p:nvSpPr>
                <p:cNvPr id="2837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74" y="2261457"/>
                  <a:ext cx="438362" cy="257557"/>
                </a:xfrm>
                <a:prstGeom prst="rect">
                  <a:avLst/>
                </a:prstGeom>
                <a:blipFill>
                  <a:blip r:embed="rId16"/>
                  <a:stretch>
                    <a:fillRect l="-17143" r="-42857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8" name="方程式"/>
                <p:cNvSpPr txBox="1"/>
                <p:nvPr/>
              </p:nvSpPr>
              <p:spPr>
                <a:xfrm>
                  <a:off x="1580663" y="2663499"/>
                  <a:ext cx="107824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075B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000">
                    <a:solidFill>
                      <a:srgbClr val="0076BA"/>
                    </a:solidFill>
                  </a:endParaRPr>
                </a:p>
              </p:txBody>
            </p:sp>
          </mc:Choice>
          <mc:Fallback xmlns="">
            <p:sp>
              <p:nvSpPr>
                <p:cNvPr id="2838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63" y="2663499"/>
                  <a:ext cx="107824" cy="257557"/>
                </a:xfrm>
                <a:prstGeom prst="rect">
                  <a:avLst/>
                </a:prstGeom>
                <a:blipFill>
                  <a:blip r:embed="rId17"/>
                  <a:stretch>
                    <a:fillRect l="-122222" r="-211111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9" name="方程式"/>
                <p:cNvSpPr txBox="1"/>
                <p:nvPr/>
              </p:nvSpPr>
              <p:spPr>
                <a:xfrm>
                  <a:off x="1157365" y="3530978"/>
                  <a:ext cx="148591" cy="2628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000">
                    <a:solidFill>
                      <a:srgbClr val="017100"/>
                    </a:solidFill>
                  </a:endParaRPr>
                </a:p>
              </p:txBody>
            </p:sp>
          </mc:Choice>
          <mc:Fallback xmlns="">
            <p:sp>
              <p:nvSpPr>
                <p:cNvPr id="2839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365" y="3530978"/>
                  <a:ext cx="148591" cy="262891"/>
                </a:xfrm>
                <a:prstGeom prst="rect">
                  <a:avLst/>
                </a:prstGeom>
                <a:blipFill>
                  <a:blip r:embed="rId18"/>
                  <a:stretch>
                    <a:fillRect l="-76923" r="-115385" b="-8181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0" name="方程式"/>
                <p:cNvSpPr txBox="1"/>
                <p:nvPr/>
              </p:nvSpPr>
              <p:spPr>
                <a:xfrm>
                  <a:off x="844936" y="4224855"/>
                  <a:ext cx="421979" cy="2628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sz="3000">
                    <a:solidFill>
                      <a:srgbClr val="017100"/>
                    </a:solidFill>
                  </a:endParaRPr>
                </a:p>
              </p:txBody>
            </p:sp>
          </mc:Choice>
          <mc:Fallback xmlns="">
            <p:sp>
              <p:nvSpPr>
                <p:cNvPr id="2840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936" y="4224855"/>
                  <a:ext cx="421979" cy="262891"/>
                </a:xfrm>
                <a:prstGeom prst="rect">
                  <a:avLst/>
                </a:prstGeom>
                <a:blipFill>
                  <a:blip r:embed="rId19"/>
                  <a:stretch>
                    <a:fillRect l="-14706" r="-47059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1" name="方程式"/>
                <p:cNvSpPr txBox="1"/>
                <p:nvPr/>
              </p:nvSpPr>
              <p:spPr>
                <a:xfrm>
                  <a:off x="1573779" y="4910297"/>
                  <a:ext cx="107824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000">
                    <a:solidFill>
                      <a:srgbClr val="017100"/>
                    </a:solidFill>
                  </a:endParaRPr>
                </a:p>
              </p:txBody>
            </p:sp>
          </mc:Choice>
          <mc:Fallback xmlns="">
            <p:sp>
              <p:nvSpPr>
                <p:cNvPr id="2841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779" y="4910297"/>
                  <a:ext cx="107824" cy="257557"/>
                </a:xfrm>
                <a:prstGeom prst="rect">
                  <a:avLst/>
                </a:prstGeom>
                <a:blipFill>
                  <a:blip r:embed="rId20"/>
                  <a:stretch>
                    <a:fillRect l="-100000" r="-180000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2" name="方程式"/>
                <p:cNvSpPr txBox="1"/>
                <p:nvPr/>
              </p:nvSpPr>
              <p:spPr>
                <a:xfrm>
                  <a:off x="1433007" y="5711624"/>
                  <a:ext cx="175642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00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2842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007" y="5711624"/>
                  <a:ext cx="175642" cy="257557"/>
                </a:xfrm>
                <a:prstGeom prst="rect">
                  <a:avLst/>
                </a:prstGeom>
                <a:blipFill>
                  <a:blip r:embed="rId21"/>
                  <a:stretch>
                    <a:fillRect l="-66667" r="-86667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3" name="方程式"/>
                <p:cNvSpPr txBox="1"/>
                <p:nvPr/>
              </p:nvSpPr>
              <p:spPr>
                <a:xfrm>
                  <a:off x="625409" y="6192553"/>
                  <a:ext cx="437982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oMath>
                    </m:oMathPara>
                  </a14:m>
                  <a:endParaRPr sz="300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2843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09" y="6192553"/>
                  <a:ext cx="437982" cy="257557"/>
                </a:xfrm>
                <a:prstGeom prst="rect">
                  <a:avLst/>
                </a:prstGeom>
                <a:blipFill>
                  <a:blip r:embed="rId22"/>
                  <a:stretch>
                    <a:fillRect l="-17143" r="-42857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4" name="方程式"/>
                <p:cNvSpPr txBox="1"/>
                <p:nvPr/>
              </p:nvSpPr>
              <p:spPr>
                <a:xfrm>
                  <a:off x="1012293" y="6934269"/>
                  <a:ext cx="107824" cy="2575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000" i="1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00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2844" name="方程式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293" y="6934269"/>
                  <a:ext cx="107824" cy="257557"/>
                </a:xfrm>
                <a:prstGeom prst="rect">
                  <a:avLst/>
                </a:prstGeom>
                <a:blipFill>
                  <a:blip r:embed="rId23"/>
                  <a:stretch>
                    <a:fillRect l="-111111" r="-211111" b="-9047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8" name="推論は作ったモデルに…"/>
          <p:cNvGrpSpPr/>
          <p:nvPr/>
        </p:nvGrpSpPr>
        <p:grpSpPr>
          <a:xfrm>
            <a:off x="823435" y="544256"/>
            <a:ext cx="6509386" cy="2813050"/>
            <a:chOff x="0" y="0"/>
            <a:chExt cx="6509384" cy="2813049"/>
          </a:xfrm>
        </p:grpSpPr>
        <p:sp>
          <p:nvSpPr>
            <p:cNvPr id="2847" name="推論は作ったモデルに…"/>
            <p:cNvSpPr txBox="1"/>
            <p:nvPr/>
          </p:nvSpPr>
          <p:spPr>
            <a:xfrm>
              <a:off x="50800" y="50799"/>
              <a:ext cx="6407785" cy="2711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900"/>
              </a:pPr>
              <a:r>
                <a:t>推論は作ったモデルに</a:t>
              </a:r>
            </a:p>
            <a:p>
              <a:pPr>
                <a:defRPr sz="4900"/>
              </a:pPr>
              <a:r>
                <a:t>データを入力して</a:t>
              </a:r>
            </a:p>
            <a:p>
              <a:pPr>
                <a:defRPr sz="4900"/>
              </a:pPr>
              <a:r>
                <a:t>順に計算していく作業</a:t>
              </a:r>
            </a:p>
          </p:txBody>
        </p:sp>
        <p:pic>
          <p:nvPicPr>
            <p:cNvPr id="2846" name="推論は作ったモデルに… 推論は作ったモデルにデータを入力して順に計算していく作業" descr="推論は作ったモデルに… 推論は作ったモデルにデータを入力して順に計算していく作業"/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0" y="0"/>
              <a:ext cx="6509385" cy="281305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851" name="スクリーンショット 2024-03-13 18.32.31.png" descr="スクリーンショット 2024-03-13 18.32.31.png"/>
          <p:cNvPicPr>
            <a:picLocks noChangeAspect="1"/>
          </p:cNvPicPr>
          <p:nvPr/>
        </p:nvPicPr>
        <p:blipFill>
          <a:blip r:embed="rId2"/>
          <a:srcRect l="1664" t="14971" b="25088"/>
          <a:stretch>
            <a:fillRect/>
          </a:stretch>
        </p:blipFill>
        <p:spPr>
          <a:xfrm>
            <a:off x="1179306" y="1278462"/>
            <a:ext cx="16920316" cy="6226075"/>
          </a:xfrm>
          <a:prstGeom prst="rect">
            <a:avLst/>
          </a:prstGeom>
          <a:ln w="12700">
            <a:miter lim="400000"/>
          </a:ln>
        </p:spPr>
      </p:pic>
      <p:sp>
        <p:nvSpPr>
          <p:cNvPr id="2852" name="角丸四角形"/>
          <p:cNvSpPr/>
          <p:nvPr/>
        </p:nvSpPr>
        <p:spPr>
          <a:xfrm>
            <a:off x="12723432" y="8629925"/>
            <a:ext cx="10115450" cy="354674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53" name="model"/>
          <p:cNvSpPr txBox="1"/>
          <p:nvPr/>
        </p:nvSpPr>
        <p:spPr>
          <a:xfrm>
            <a:off x="17083609" y="8288847"/>
            <a:ext cx="1395096" cy="508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model</a:t>
            </a:r>
          </a:p>
        </p:txBody>
      </p:sp>
      <p:sp>
        <p:nvSpPr>
          <p:cNvPr id="2854" name="まだmodelの中身は空っぽです"/>
          <p:cNvSpPr txBox="1"/>
          <p:nvPr/>
        </p:nvSpPr>
        <p:spPr>
          <a:xfrm>
            <a:off x="15000809" y="12612893"/>
            <a:ext cx="5560696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まだmodelの中身は空っぽです</a:t>
            </a:r>
          </a:p>
        </p:txBody>
      </p:sp>
      <p:pic>
        <p:nvPicPr>
          <p:cNvPr id="2855" name="スクリーンショット 2024-05-13 12.32.10.png" descr="スクリーンショット 2024-05-13 12.32.10.png"/>
          <p:cNvPicPr>
            <a:picLocks noChangeAspect="1"/>
          </p:cNvPicPr>
          <p:nvPr/>
        </p:nvPicPr>
        <p:blipFill>
          <a:blip r:embed="rId3"/>
          <a:srcRect r="13493" b="17763"/>
          <a:stretch>
            <a:fillRect/>
          </a:stretch>
        </p:blipFill>
        <p:spPr>
          <a:xfrm>
            <a:off x="1000206" y="7466059"/>
            <a:ext cx="10140739" cy="5690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8" name="このモデルを作る"/>
          <p:cNvGrpSpPr/>
          <p:nvPr/>
        </p:nvGrpSpPr>
        <p:grpSpPr>
          <a:xfrm>
            <a:off x="7346460" y="343111"/>
            <a:ext cx="9691079" cy="933450"/>
            <a:chOff x="0" y="0"/>
            <a:chExt cx="9691077" cy="933449"/>
          </a:xfrm>
        </p:grpSpPr>
        <p:sp>
          <p:nvSpPr>
            <p:cNvPr id="2857" name="このモデルを作る"/>
            <p:cNvSpPr txBox="1"/>
            <p:nvPr/>
          </p:nvSpPr>
          <p:spPr>
            <a:xfrm>
              <a:off x="50800" y="50800"/>
              <a:ext cx="9589478" cy="831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900"/>
              </a:lvl1pPr>
            </a:lstStyle>
            <a:p>
              <a:r>
                <a:t>このモデルを作る</a:t>
              </a:r>
            </a:p>
          </p:txBody>
        </p:sp>
        <p:pic>
          <p:nvPicPr>
            <p:cNvPr id="2856" name="このモデルを作る このモデルを作る" descr="このモデルを作る このモデルを作る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691078" cy="93345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角丸四角形"/>
          <p:cNvSpPr/>
          <p:nvPr/>
        </p:nvSpPr>
        <p:spPr>
          <a:xfrm>
            <a:off x="13538083" y="2316375"/>
            <a:ext cx="9413985" cy="1046773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1" name="入力層と中間層を作る"/>
          <p:cNvSpPr txBox="1"/>
          <p:nvPr/>
        </p:nvSpPr>
        <p:spPr>
          <a:xfrm>
            <a:off x="3030932" y="189141"/>
            <a:ext cx="7353301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入力層と中間層を作る</a:t>
            </a:r>
          </a:p>
        </p:txBody>
      </p:sp>
      <p:sp>
        <p:nvSpPr>
          <p:cNvPr id="286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3318833" y="13081000"/>
            <a:ext cx="453239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863" name="スクリーンショット 2024-03-13 18.34.14.png" descr="スクリーンショット 2024-03-13 18.34.14.png"/>
          <p:cNvPicPr>
            <a:picLocks noChangeAspect="1"/>
          </p:cNvPicPr>
          <p:nvPr/>
        </p:nvPicPr>
        <p:blipFill>
          <a:blip r:embed="rId2"/>
          <a:srcRect t="11148" b="73633"/>
          <a:stretch>
            <a:fillRect/>
          </a:stretch>
        </p:blipFill>
        <p:spPr>
          <a:xfrm>
            <a:off x="995522" y="3834192"/>
            <a:ext cx="11785601" cy="1258172"/>
          </a:xfrm>
          <a:prstGeom prst="rect">
            <a:avLst/>
          </a:prstGeom>
          <a:ln w="12700">
            <a:miter lim="400000"/>
          </a:ln>
        </p:spPr>
      </p:pic>
      <p:sp>
        <p:nvSpPr>
          <p:cNvPr id="2864" name="円形"/>
          <p:cNvSpPr/>
          <p:nvPr/>
        </p:nvSpPr>
        <p:spPr>
          <a:xfrm>
            <a:off x="14227730" y="7139287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5" name="円形"/>
          <p:cNvSpPr/>
          <p:nvPr/>
        </p:nvSpPr>
        <p:spPr>
          <a:xfrm>
            <a:off x="14227730" y="5298812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6" name="楕円"/>
          <p:cNvSpPr/>
          <p:nvPr/>
        </p:nvSpPr>
        <p:spPr>
          <a:xfrm>
            <a:off x="18401994" y="342472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7" name="楕円"/>
          <p:cNvSpPr/>
          <p:nvPr/>
        </p:nvSpPr>
        <p:spPr>
          <a:xfrm>
            <a:off x="18335414" y="528200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8" name="楕円"/>
          <p:cNvSpPr/>
          <p:nvPr/>
        </p:nvSpPr>
        <p:spPr>
          <a:xfrm>
            <a:off x="18335414" y="713928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9" name="楕円"/>
          <p:cNvSpPr/>
          <p:nvPr/>
        </p:nvSpPr>
        <p:spPr>
          <a:xfrm>
            <a:off x="18335414" y="899656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70" name="線"/>
          <p:cNvSpPr/>
          <p:nvPr/>
        </p:nvSpPr>
        <p:spPr>
          <a:xfrm flipV="1">
            <a:off x="15511583" y="4002994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1" name="線"/>
          <p:cNvSpPr/>
          <p:nvPr/>
        </p:nvSpPr>
        <p:spPr>
          <a:xfrm flipV="1">
            <a:off x="15510726" y="4009830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2" name="線"/>
          <p:cNvSpPr/>
          <p:nvPr/>
        </p:nvSpPr>
        <p:spPr>
          <a:xfrm flipV="1">
            <a:off x="15503018" y="5921990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3" name="線"/>
          <p:cNvSpPr/>
          <p:nvPr/>
        </p:nvSpPr>
        <p:spPr>
          <a:xfrm>
            <a:off x="15512691" y="5962739"/>
            <a:ext cx="2820808" cy="17601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4" name="線"/>
          <p:cNvSpPr/>
          <p:nvPr/>
        </p:nvSpPr>
        <p:spPr>
          <a:xfrm>
            <a:off x="15505399" y="7808804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75" name="円形"/>
          <p:cNvSpPr/>
          <p:nvPr/>
        </p:nvSpPr>
        <p:spPr>
          <a:xfrm>
            <a:off x="14227730" y="897976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76" name="1"/>
          <p:cNvSpPr txBox="1"/>
          <p:nvPr/>
        </p:nvSpPr>
        <p:spPr>
          <a:xfrm>
            <a:off x="14669943" y="9373462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877" name="楕円"/>
          <p:cNvSpPr/>
          <p:nvPr/>
        </p:nvSpPr>
        <p:spPr>
          <a:xfrm>
            <a:off x="18335414" y="1087251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78" name="1"/>
          <p:cNvSpPr txBox="1"/>
          <p:nvPr/>
        </p:nvSpPr>
        <p:spPr>
          <a:xfrm>
            <a:off x="19740029" y="11266219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879" name="線"/>
          <p:cNvSpPr/>
          <p:nvPr/>
        </p:nvSpPr>
        <p:spPr>
          <a:xfrm flipV="1">
            <a:off x="15520870" y="4043852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0" name="線"/>
          <p:cNvSpPr/>
          <p:nvPr/>
        </p:nvSpPr>
        <p:spPr>
          <a:xfrm flipV="1">
            <a:off x="15498352" y="5917076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1" name="線"/>
          <p:cNvSpPr/>
          <p:nvPr/>
        </p:nvSpPr>
        <p:spPr>
          <a:xfrm flipV="1">
            <a:off x="15501590" y="7713165"/>
            <a:ext cx="2838439" cy="18789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2" name="線"/>
          <p:cNvSpPr/>
          <p:nvPr/>
        </p:nvSpPr>
        <p:spPr>
          <a:xfrm>
            <a:off x="15514397" y="9585358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3" name="線"/>
          <p:cNvSpPr/>
          <p:nvPr/>
        </p:nvSpPr>
        <p:spPr>
          <a:xfrm flipV="1">
            <a:off x="15507855" y="591851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4" name="線"/>
          <p:cNvSpPr/>
          <p:nvPr/>
        </p:nvSpPr>
        <p:spPr>
          <a:xfrm flipV="1">
            <a:off x="15498182" y="7727021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5" name="線"/>
          <p:cNvSpPr/>
          <p:nvPr/>
        </p:nvSpPr>
        <p:spPr>
          <a:xfrm flipV="1">
            <a:off x="19932815" y="340567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6" name="μ1"/>
          <p:cNvSpPr txBox="1"/>
          <p:nvPr/>
        </p:nvSpPr>
        <p:spPr>
          <a:xfrm>
            <a:off x="18847895" y="379975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887" name="h1"/>
          <p:cNvSpPr txBox="1"/>
          <p:nvPr/>
        </p:nvSpPr>
        <p:spPr>
          <a:xfrm>
            <a:off x="20412434" y="379975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888" name="線"/>
          <p:cNvSpPr/>
          <p:nvPr/>
        </p:nvSpPr>
        <p:spPr>
          <a:xfrm flipV="1">
            <a:off x="19932815" y="5262958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9" name="線"/>
          <p:cNvSpPr/>
          <p:nvPr/>
        </p:nvSpPr>
        <p:spPr>
          <a:xfrm flipV="1">
            <a:off x="19932815" y="7133413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90" name="線"/>
          <p:cNvSpPr/>
          <p:nvPr/>
        </p:nvSpPr>
        <p:spPr>
          <a:xfrm flipH="1" flipV="1">
            <a:off x="19928960" y="8996189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91" name="線"/>
          <p:cNvSpPr/>
          <p:nvPr/>
        </p:nvSpPr>
        <p:spPr>
          <a:xfrm>
            <a:off x="15499447" y="5954331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92" name="矢印"/>
          <p:cNvSpPr/>
          <p:nvPr/>
        </p:nvSpPr>
        <p:spPr>
          <a:xfrm>
            <a:off x="19741171" y="377297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93" name="矢印"/>
          <p:cNvSpPr/>
          <p:nvPr/>
        </p:nvSpPr>
        <p:spPr>
          <a:xfrm>
            <a:off x="19738995" y="561723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94" name="矢印"/>
          <p:cNvSpPr/>
          <p:nvPr/>
        </p:nvSpPr>
        <p:spPr>
          <a:xfrm>
            <a:off x="19738995" y="7487528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95" name="矢印"/>
          <p:cNvSpPr/>
          <p:nvPr/>
        </p:nvSpPr>
        <p:spPr>
          <a:xfrm>
            <a:off x="19758004" y="936975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96" name="relu"/>
          <p:cNvSpPr txBox="1"/>
          <p:nvPr/>
        </p:nvSpPr>
        <p:spPr>
          <a:xfrm>
            <a:off x="19519811" y="2894173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897" name="relu"/>
          <p:cNvSpPr txBox="1"/>
          <p:nvPr/>
        </p:nvSpPr>
        <p:spPr>
          <a:xfrm>
            <a:off x="19519811" y="474706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898" name="relu"/>
          <p:cNvSpPr txBox="1"/>
          <p:nvPr/>
        </p:nvSpPr>
        <p:spPr>
          <a:xfrm>
            <a:off x="19519811" y="662480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899" name="relu"/>
          <p:cNvSpPr txBox="1"/>
          <p:nvPr/>
        </p:nvSpPr>
        <p:spPr>
          <a:xfrm>
            <a:off x="19538820" y="8516927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900" name="μ2"/>
          <p:cNvSpPr txBox="1"/>
          <p:nvPr/>
        </p:nvSpPr>
        <p:spPr>
          <a:xfrm>
            <a:off x="18827542" y="5662693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2901" name="μ3"/>
          <p:cNvSpPr txBox="1"/>
          <p:nvPr/>
        </p:nvSpPr>
        <p:spPr>
          <a:xfrm>
            <a:off x="18807596" y="75256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2902" name="μ4"/>
          <p:cNvSpPr txBox="1"/>
          <p:nvPr/>
        </p:nvSpPr>
        <p:spPr>
          <a:xfrm>
            <a:off x="18787244" y="938856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2903" name="h2"/>
          <p:cNvSpPr txBox="1"/>
          <p:nvPr/>
        </p:nvSpPr>
        <p:spPr>
          <a:xfrm>
            <a:off x="20412434" y="5662693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2904" name="h3"/>
          <p:cNvSpPr txBox="1"/>
          <p:nvPr/>
        </p:nvSpPr>
        <p:spPr>
          <a:xfrm>
            <a:off x="20349834" y="7532987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2905" name="h4"/>
          <p:cNvSpPr txBox="1"/>
          <p:nvPr/>
        </p:nvSpPr>
        <p:spPr>
          <a:xfrm>
            <a:off x="20349834" y="934278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2906" name="x1"/>
          <p:cNvSpPr txBox="1"/>
          <p:nvPr/>
        </p:nvSpPr>
        <p:spPr>
          <a:xfrm>
            <a:off x="14552405" y="5692512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907" name="x2"/>
          <p:cNvSpPr txBox="1"/>
          <p:nvPr/>
        </p:nvSpPr>
        <p:spPr>
          <a:xfrm>
            <a:off x="14552405" y="7532987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908" name="線"/>
          <p:cNvSpPr/>
          <p:nvPr/>
        </p:nvSpPr>
        <p:spPr>
          <a:xfrm flipV="1">
            <a:off x="15516282" y="3997031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09" name="線"/>
          <p:cNvSpPr/>
          <p:nvPr/>
        </p:nvSpPr>
        <p:spPr>
          <a:xfrm flipV="1">
            <a:off x="15515426" y="4003867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0" name="線"/>
          <p:cNvSpPr/>
          <p:nvPr/>
        </p:nvSpPr>
        <p:spPr>
          <a:xfrm flipV="1">
            <a:off x="15507718" y="5916027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1" name="線"/>
          <p:cNvSpPr/>
          <p:nvPr/>
        </p:nvSpPr>
        <p:spPr>
          <a:xfrm>
            <a:off x="15517390" y="5956776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2" name="線"/>
          <p:cNvSpPr/>
          <p:nvPr/>
        </p:nvSpPr>
        <p:spPr>
          <a:xfrm>
            <a:off x="15510098" y="780284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3" name="線"/>
          <p:cNvSpPr/>
          <p:nvPr/>
        </p:nvSpPr>
        <p:spPr>
          <a:xfrm flipV="1">
            <a:off x="15525569" y="4037889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4" name="線"/>
          <p:cNvSpPr/>
          <p:nvPr/>
        </p:nvSpPr>
        <p:spPr>
          <a:xfrm flipV="1">
            <a:off x="15503052" y="5911113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5" name="線"/>
          <p:cNvSpPr/>
          <p:nvPr/>
        </p:nvSpPr>
        <p:spPr>
          <a:xfrm flipV="1">
            <a:off x="15506288" y="7707201"/>
            <a:ext cx="2838440" cy="187891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6" name="線"/>
          <p:cNvSpPr/>
          <p:nvPr/>
        </p:nvSpPr>
        <p:spPr>
          <a:xfrm>
            <a:off x="15519098" y="9579395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7" name="線"/>
          <p:cNvSpPr/>
          <p:nvPr/>
        </p:nvSpPr>
        <p:spPr>
          <a:xfrm flipV="1">
            <a:off x="15512554" y="5912549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8" name="線"/>
          <p:cNvSpPr/>
          <p:nvPr/>
        </p:nvSpPr>
        <p:spPr>
          <a:xfrm flipV="1">
            <a:off x="15502883" y="7721058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9" name="線"/>
          <p:cNvSpPr/>
          <p:nvPr/>
        </p:nvSpPr>
        <p:spPr>
          <a:xfrm>
            <a:off x="15504146" y="5948368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24" name="グループ"/>
          <p:cNvGrpSpPr/>
          <p:nvPr/>
        </p:nvGrpSpPr>
        <p:grpSpPr>
          <a:xfrm>
            <a:off x="18787243" y="3798522"/>
            <a:ext cx="827224" cy="6071413"/>
            <a:chOff x="0" y="0"/>
            <a:chExt cx="827222" cy="6071412"/>
          </a:xfrm>
        </p:grpSpPr>
        <p:sp>
          <p:nvSpPr>
            <p:cNvPr id="2920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2921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2922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2923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2929" name="グループ"/>
          <p:cNvGrpSpPr/>
          <p:nvPr/>
        </p:nvGrpSpPr>
        <p:grpSpPr>
          <a:xfrm>
            <a:off x="19728088" y="3780959"/>
            <a:ext cx="402297" cy="6170301"/>
            <a:chOff x="0" y="0"/>
            <a:chExt cx="402295" cy="6170299"/>
          </a:xfrm>
        </p:grpSpPr>
        <p:sp>
          <p:nvSpPr>
            <p:cNvPr id="2925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926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927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928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2934" name="グループ"/>
          <p:cNvGrpSpPr/>
          <p:nvPr/>
        </p:nvGrpSpPr>
        <p:grpSpPr>
          <a:xfrm>
            <a:off x="20350240" y="3800162"/>
            <a:ext cx="704586" cy="6025633"/>
            <a:chOff x="0" y="0"/>
            <a:chExt cx="704585" cy="6025632"/>
          </a:xfrm>
        </p:grpSpPr>
        <p:sp>
          <p:nvSpPr>
            <p:cNvPr id="2930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2931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2932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2933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2935" name="1"/>
          <p:cNvSpPr txBox="1"/>
          <p:nvPr/>
        </p:nvSpPr>
        <p:spPr>
          <a:xfrm>
            <a:off x="16259341" y="484917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36" name="2"/>
          <p:cNvSpPr txBox="1"/>
          <p:nvPr/>
        </p:nvSpPr>
        <p:spPr>
          <a:xfrm>
            <a:off x="16259341" y="546235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37" name="3"/>
          <p:cNvSpPr txBox="1"/>
          <p:nvPr/>
        </p:nvSpPr>
        <p:spPr>
          <a:xfrm>
            <a:off x="16043040" y="606944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938" name="4"/>
          <p:cNvSpPr txBox="1"/>
          <p:nvPr/>
        </p:nvSpPr>
        <p:spPr>
          <a:xfrm>
            <a:off x="15557109" y="623955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939" name="5"/>
          <p:cNvSpPr txBox="1"/>
          <p:nvPr/>
        </p:nvSpPr>
        <p:spPr>
          <a:xfrm>
            <a:off x="15624929" y="6853473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2940" name="6"/>
          <p:cNvSpPr txBox="1"/>
          <p:nvPr/>
        </p:nvSpPr>
        <p:spPr>
          <a:xfrm>
            <a:off x="16243218" y="693263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2941" name="7"/>
          <p:cNvSpPr txBox="1"/>
          <p:nvPr/>
        </p:nvSpPr>
        <p:spPr>
          <a:xfrm>
            <a:off x="16137699" y="752244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2942" name="8"/>
          <p:cNvSpPr txBox="1"/>
          <p:nvPr/>
        </p:nvSpPr>
        <p:spPr>
          <a:xfrm>
            <a:off x="15624929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2943" name="9"/>
          <p:cNvSpPr txBox="1"/>
          <p:nvPr/>
        </p:nvSpPr>
        <p:spPr>
          <a:xfrm>
            <a:off x="15624929" y="843417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2944" name="10"/>
          <p:cNvSpPr txBox="1"/>
          <p:nvPr/>
        </p:nvSpPr>
        <p:spPr>
          <a:xfrm>
            <a:off x="16002063" y="8364240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2945" name="11"/>
          <p:cNvSpPr txBox="1"/>
          <p:nvPr/>
        </p:nvSpPr>
        <p:spPr>
          <a:xfrm>
            <a:off x="16002063" y="8952194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2946" name="12"/>
          <p:cNvSpPr txBox="1"/>
          <p:nvPr/>
        </p:nvSpPr>
        <p:spPr>
          <a:xfrm>
            <a:off x="16608810" y="939616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2947" name="model"/>
          <p:cNvSpPr txBox="1"/>
          <p:nvPr/>
        </p:nvSpPr>
        <p:spPr>
          <a:xfrm>
            <a:off x="17594704" y="1936066"/>
            <a:ext cx="1562482" cy="558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model</a:t>
            </a:r>
          </a:p>
        </p:txBody>
      </p:sp>
      <p:sp>
        <p:nvSpPr>
          <p:cNvPr id="2948" name="全結合"/>
          <p:cNvSpPr txBox="1"/>
          <p:nvPr/>
        </p:nvSpPr>
        <p:spPr>
          <a:xfrm>
            <a:off x="3250201" y="3598786"/>
            <a:ext cx="1257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全結合</a:t>
            </a:r>
          </a:p>
        </p:txBody>
      </p:sp>
      <p:sp>
        <p:nvSpPr>
          <p:cNvPr id="2949" name="出力先のニューロン4つ"/>
          <p:cNvSpPr txBox="1"/>
          <p:nvPr/>
        </p:nvSpPr>
        <p:spPr>
          <a:xfrm>
            <a:off x="3093013" y="4528857"/>
            <a:ext cx="419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出力先のニューロン4つ</a:t>
            </a:r>
          </a:p>
        </p:txBody>
      </p:sp>
      <p:sp>
        <p:nvSpPr>
          <p:cNvPr id="2950" name="入力するニューロンは(2,)"/>
          <p:cNvSpPr txBox="1"/>
          <p:nvPr/>
        </p:nvSpPr>
        <p:spPr>
          <a:xfrm>
            <a:off x="5235669" y="3469598"/>
            <a:ext cx="460781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入力するニューロンは(2,)</a:t>
            </a:r>
          </a:p>
        </p:txBody>
      </p:sp>
      <p:sp>
        <p:nvSpPr>
          <p:cNvPr id="2951" name="活性化関数はrelu"/>
          <p:cNvSpPr txBox="1"/>
          <p:nvPr/>
        </p:nvSpPr>
        <p:spPr>
          <a:xfrm>
            <a:off x="8163692" y="4527545"/>
            <a:ext cx="319011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活性化関数はrelu</a:t>
            </a:r>
          </a:p>
        </p:txBody>
      </p:sp>
      <p:sp>
        <p:nvSpPr>
          <p:cNvPr id="2952" name="(2,)は1次元配列(2次元ベクトル)…"/>
          <p:cNvSpPr txBox="1"/>
          <p:nvPr/>
        </p:nvSpPr>
        <p:spPr>
          <a:xfrm>
            <a:off x="8869388" y="1593166"/>
            <a:ext cx="4369537" cy="124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/>
            </a:pPr>
            <a:r>
              <a:t>(2,)は1次元配列(2次元ベクトル)</a:t>
            </a:r>
          </a:p>
          <a:p>
            <a:pPr algn="l">
              <a:defRPr sz="2200"/>
            </a:pPr>
            <a:r>
              <a:t>(2,2)だと2次元配列(2×2の行列)</a:t>
            </a:r>
          </a:p>
          <a:p>
            <a:pPr algn="l">
              <a:defRPr sz="2200"/>
            </a:pPr>
            <a:r>
              <a:t>(2,2,2)だと3次元配列</a:t>
            </a:r>
          </a:p>
        </p:txBody>
      </p:sp>
      <p:sp>
        <p:nvSpPr>
          <p:cNvPr id="2953" name="線"/>
          <p:cNvSpPr/>
          <p:nvPr/>
        </p:nvSpPr>
        <p:spPr>
          <a:xfrm flipH="1">
            <a:off x="9447520" y="2930017"/>
            <a:ext cx="614197" cy="5261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角丸四角形"/>
          <p:cNvSpPr/>
          <p:nvPr/>
        </p:nvSpPr>
        <p:spPr>
          <a:xfrm>
            <a:off x="13538083" y="2316375"/>
            <a:ext cx="9413985" cy="1046773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56" name="入力層と中間層を作る"/>
          <p:cNvSpPr txBox="1"/>
          <p:nvPr/>
        </p:nvSpPr>
        <p:spPr>
          <a:xfrm>
            <a:off x="3030932" y="189141"/>
            <a:ext cx="7353301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入力層と中間層を作る</a:t>
            </a:r>
          </a:p>
        </p:txBody>
      </p:sp>
      <p:sp>
        <p:nvSpPr>
          <p:cNvPr id="295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3318833" y="13081000"/>
            <a:ext cx="453239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958" name="スクリーンショット 2024-03-13 18.34.14.png" descr="スクリーンショット 2024-03-13 18.34.14.png"/>
          <p:cNvPicPr>
            <a:picLocks noChangeAspect="1"/>
          </p:cNvPicPr>
          <p:nvPr/>
        </p:nvPicPr>
        <p:blipFill>
          <a:blip r:embed="rId2"/>
          <a:srcRect t="11148"/>
          <a:stretch>
            <a:fillRect/>
          </a:stretch>
        </p:blipFill>
        <p:spPr>
          <a:xfrm>
            <a:off x="995522" y="3834192"/>
            <a:ext cx="11785601" cy="7345993"/>
          </a:xfrm>
          <a:prstGeom prst="rect">
            <a:avLst/>
          </a:prstGeom>
          <a:ln w="12700">
            <a:miter lim="400000"/>
          </a:ln>
        </p:spPr>
      </p:pic>
      <p:sp>
        <p:nvSpPr>
          <p:cNvPr id="2959" name="円形"/>
          <p:cNvSpPr/>
          <p:nvPr/>
        </p:nvSpPr>
        <p:spPr>
          <a:xfrm>
            <a:off x="14227730" y="7139287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0" name="円形"/>
          <p:cNvSpPr/>
          <p:nvPr/>
        </p:nvSpPr>
        <p:spPr>
          <a:xfrm>
            <a:off x="14227730" y="5298812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1" name="楕円"/>
          <p:cNvSpPr/>
          <p:nvPr/>
        </p:nvSpPr>
        <p:spPr>
          <a:xfrm>
            <a:off x="18401994" y="342472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2" name="楕円"/>
          <p:cNvSpPr/>
          <p:nvPr/>
        </p:nvSpPr>
        <p:spPr>
          <a:xfrm>
            <a:off x="18335414" y="528200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3" name="楕円"/>
          <p:cNvSpPr/>
          <p:nvPr/>
        </p:nvSpPr>
        <p:spPr>
          <a:xfrm>
            <a:off x="18335414" y="713928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4" name="楕円"/>
          <p:cNvSpPr/>
          <p:nvPr/>
        </p:nvSpPr>
        <p:spPr>
          <a:xfrm>
            <a:off x="18335414" y="899656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65" name="線"/>
          <p:cNvSpPr/>
          <p:nvPr/>
        </p:nvSpPr>
        <p:spPr>
          <a:xfrm flipV="1">
            <a:off x="15511583" y="4002994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6" name="線"/>
          <p:cNvSpPr/>
          <p:nvPr/>
        </p:nvSpPr>
        <p:spPr>
          <a:xfrm flipV="1">
            <a:off x="15510726" y="4009830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7" name="線"/>
          <p:cNvSpPr/>
          <p:nvPr/>
        </p:nvSpPr>
        <p:spPr>
          <a:xfrm flipV="1">
            <a:off x="15503018" y="5921990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8" name="線"/>
          <p:cNvSpPr/>
          <p:nvPr/>
        </p:nvSpPr>
        <p:spPr>
          <a:xfrm>
            <a:off x="15512691" y="5962739"/>
            <a:ext cx="2820808" cy="17601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9" name="線"/>
          <p:cNvSpPr/>
          <p:nvPr/>
        </p:nvSpPr>
        <p:spPr>
          <a:xfrm>
            <a:off x="15505399" y="7808804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0" name="円形"/>
          <p:cNvSpPr/>
          <p:nvPr/>
        </p:nvSpPr>
        <p:spPr>
          <a:xfrm>
            <a:off x="14227730" y="897976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71" name="1"/>
          <p:cNvSpPr txBox="1"/>
          <p:nvPr/>
        </p:nvSpPr>
        <p:spPr>
          <a:xfrm>
            <a:off x="14669943" y="9373462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972" name="楕円"/>
          <p:cNvSpPr/>
          <p:nvPr/>
        </p:nvSpPr>
        <p:spPr>
          <a:xfrm>
            <a:off x="18335414" y="1087251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73" name="1"/>
          <p:cNvSpPr txBox="1"/>
          <p:nvPr/>
        </p:nvSpPr>
        <p:spPr>
          <a:xfrm>
            <a:off x="19740029" y="11266219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974" name="線"/>
          <p:cNvSpPr/>
          <p:nvPr/>
        </p:nvSpPr>
        <p:spPr>
          <a:xfrm flipV="1">
            <a:off x="15520870" y="4043852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5" name="線"/>
          <p:cNvSpPr/>
          <p:nvPr/>
        </p:nvSpPr>
        <p:spPr>
          <a:xfrm flipV="1">
            <a:off x="15498352" y="5917076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6" name="線"/>
          <p:cNvSpPr/>
          <p:nvPr/>
        </p:nvSpPr>
        <p:spPr>
          <a:xfrm flipV="1">
            <a:off x="15501590" y="7713165"/>
            <a:ext cx="2838439" cy="18789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7" name="線"/>
          <p:cNvSpPr/>
          <p:nvPr/>
        </p:nvSpPr>
        <p:spPr>
          <a:xfrm>
            <a:off x="15514397" y="9585358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8" name="線"/>
          <p:cNvSpPr/>
          <p:nvPr/>
        </p:nvSpPr>
        <p:spPr>
          <a:xfrm flipV="1">
            <a:off x="15507855" y="591851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9" name="線"/>
          <p:cNvSpPr/>
          <p:nvPr/>
        </p:nvSpPr>
        <p:spPr>
          <a:xfrm flipV="1">
            <a:off x="15498182" y="7727021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0" name="線"/>
          <p:cNvSpPr/>
          <p:nvPr/>
        </p:nvSpPr>
        <p:spPr>
          <a:xfrm flipV="1">
            <a:off x="19932815" y="340567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1" name="μ1"/>
          <p:cNvSpPr txBox="1"/>
          <p:nvPr/>
        </p:nvSpPr>
        <p:spPr>
          <a:xfrm>
            <a:off x="18847895" y="379975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2982" name="h1"/>
          <p:cNvSpPr txBox="1"/>
          <p:nvPr/>
        </p:nvSpPr>
        <p:spPr>
          <a:xfrm>
            <a:off x="20412434" y="379975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2983" name="線"/>
          <p:cNvSpPr/>
          <p:nvPr/>
        </p:nvSpPr>
        <p:spPr>
          <a:xfrm flipV="1">
            <a:off x="19932815" y="5262958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4" name="線"/>
          <p:cNvSpPr/>
          <p:nvPr/>
        </p:nvSpPr>
        <p:spPr>
          <a:xfrm flipV="1">
            <a:off x="19932815" y="7133413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5" name="線"/>
          <p:cNvSpPr/>
          <p:nvPr/>
        </p:nvSpPr>
        <p:spPr>
          <a:xfrm flipH="1" flipV="1">
            <a:off x="19928960" y="8996189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6" name="線"/>
          <p:cNvSpPr/>
          <p:nvPr/>
        </p:nvSpPr>
        <p:spPr>
          <a:xfrm>
            <a:off x="15499447" y="5954331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7" name="矢印"/>
          <p:cNvSpPr/>
          <p:nvPr/>
        </p:nvSpPr>
        <p:spPr>
          <a:xfrm>
            <a:off x="19741171" y="377297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88" name="矢印"/>
          <p:cNvSpPr/>
          <p:nvPr/>
        </p:nvSpPr>
        <p:spPr>
          <a:xfrm>
            <a:off x="19738995" y="561723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89" name="矢印"/>
          <p:cNvSpPr/>
          <p:nvPr/>
        </p:nvSpPr>
        <p:spPr>
          <a:xfrm>
            <a:off x="19738995" y="7487528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90" name="矢印"/>
          <p:cNvSpPr/>
          <p:nvPr/>
        </p:nvSpPr>
        <p:spPr>
          <a:xfrm>
            <a:off x="19758004" y="936975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91" name="relu"/>
          <p:cNvSpPr txBox="1"/>
          <p:nvPr/>
        </p:nvSpPr>
        <p:spPr>
          <a:xfrm>
            <a:off x="19519811" y="2894173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992" name="relu"/>
          <p:cNvSpPr txBox="1"/>
          <p:nvPr/>
        </p:nvSpPr>
        <p:spPr>
          <a:xfrm>
            <a:off x="19519811" y="474706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993" name="relu"/>
          <p:cNvSpPr txBox="1"/>
          <p:nvPr/>
        </p:nvSpPr>
        <p:spPr>
          <a:xfrm>
            <a:off x="19519811" y="662480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994" name="relu"/>
          <p:cNvSpPr txBox="1"/>
          <p:nvPr/>
        </p:nvSpPr>
        <p:spPr>
          <a:xfrm>
            <a:off x="19538820" y="8516927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2995" name="μ2"/>
          <p:cNvSpPr txBox="1"/>
          <p:nvPr/>
        </p:nvSpPr>
        <p:spPr>
          <a:xfrm>
            <a:off x="18827542" y="5662693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2996" name="μ3"/>
          <p:cNvSpPr txBox="1"/>
          <p:nvPr/>
        </p:nvSpPr>
        <p:spPr>
          <a:xfrm>
            <a:off x="18807596" y="75256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2997" name="μ4"/>
          <p:cNvSpPr txBox="1"/>
          <p:nvPr/>
        </p:nvSpPr>
        <p:spPr>
          <a:xfrm>
            <a:off x="18787244" y="938856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2998" name="h2"/>
          <p:cNvSpPr txBox="1"/>
          <p:nvPr/>
        </p:nvSpPr>
        <p:spPr>
          <a:xfrm>
            <a:off x="20412434" y="5662693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2999" name="h3"/>
          <p:cNvSpPr txBox="1"/>
          <p:nvPr/>
        </p:nvSpPr>
        <p:spPr>
          <a:xfrm>
            <a:off x="20349834" y="7532987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000" name="h4"/>
          <p:cNvSpPr txBox="1"/>
          <p:nvPr/>
        </p:nvSpPr>
        <p:spPr>
          <a:xfrm>
            <a:off x="20349834" y="934278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001" name="x1"/>
          <p:cNvSpPr txBox="1"/>
          <p:nvPr/>
        </p:nvSpPr>
        <p:spPr>
          <a:xfrm>
            <a:off x="14552405" y="5692512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002" name="x2"/>
          <p:cNvSpPr txBox="1"/>
          <p:nvPr/>
        </p:nvSpPr>
        <p:spPr>
          <a:xfrm>
            <a:off x="14552405" y="7532987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003" name="線"/>
          <p:cNvSpPr/>
          <p:nvPr/>
        </p:nvSpPr>
        <p:spPr>
          <a:xfrm flipV="1">
            <a:off x="15516282" y="3997031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4" name="線"/>
          <p:cNvSpPr/>
          <p:nvPr/>
        </p:nvSpPr>
        <p:spPr>
          <a:xfrm flipV="1">
            <a:off x="15515426" y="4003867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5" name="線"/>
          <p:cNvSpPr/>
          <p:nvPr/>
        </p:nvSpPr>
        <p:spPr>
          <a:xfrm flipV="1">
            <a:off x="15507718" y="5916027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6" name="線"/>
          <p:cNvSpPr/>
          <p:nvPr/>
        </p:nvSpPr>
        <p:spPr>
          <a:xfrm>
            <a:off x="15517390" y="5956776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7" name="線"/>
          <p:cNvSpPr/>
          <p:nvPr/>
        </p:nvSpPr>
        <p:spPr>
          <a:xfrm>
            <a:off x="15510098" y="780284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8" name="線"/>
          <p:cNvSpPr/>
          <p:nvPr/>
        </p:nvSpPr>
        <p:spPr>
          <a:xfrm flipV="1">
            <a:off x="15525569" y="4037889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9" name="線"/>
          <p:cNvSpPr/>
          <p:nvPr/>
        </p:nvSpPr>
        <p:spPr>
          <a:xfrm flipV="1">
            <a:off x="15503052" y="5911113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0" name="線"/>
          <p:cNvSpPr/>
          <p:nvPr/>
        </p:nvSpPr>
        <p:spPr>
          <a:xfrm flipV="1">
            <a:off x="15506288" y="7707201"/>
            <a:ext cx="2838440" cy="187891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1" name="線"/>
          <p:cNvSpPr/>
          <p:nvPr/>
        </p:nvSpPr>
        <p:spPr>
          <a:xfrm>
            <a:off x="15519098" y="9579395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2" name="線"/>
          <p:cNvSpPr/>
          <p:nvPr/>
        </p:nvSpPr>
        <p:spPr>
          <a:xfrm flipV="1">
            <a:off x="15512554" y="5912549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3" name="線"/>
          <p:cNvSpPr/>
          <p:nvPr/>
        </p:nvSpPr>
        <p:spPr>
          <a:xfrm flipV="1">
            <a:off x="15502883" y="7721058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4" name="線"/>
          <p:cNvSpPr/>
          <p:nvPr/>
        </p:nvSpPr>
        <p:spPr>
          <a:xfrm>
            <a:off x="15504146" y="5948368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019" name="グループ"/>
          <p:cNvGrpSpPr/>
          <p:nvPr/>
        </p:nvGrpSpPr>
        <p:grpSpPr>
          <a:xfrm>
            <a:off x="18787243" y="3798522"/>
            <a:ext cx="827224" cy="6071413"/>
            <a:chOff x="0" y="0"/>
            <a:chExt cx="827222" cy="6071412"/>
          </a:xfrm>
        </p:grpSpPr>
        <p:sp>
          <p:nvSpPr>
            <p:cNvPr id="3015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016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017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018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024" name="グループ"/>
          <p:cNvGrpSpPr/>
          <p:nvPr/>
        </p:nvGrpSpPr>
        <p:grpSpPr>
          <a:xfrm>
            <a:off x="19728088" y="3780959"/>
            <a:ext cx="402297" cy="6170301"/>
            <a:chOff x="0" y="0"/>
            <a:chExt cx="402295" cy="6170299"/>
          </a:xfrm>
        </p:grpSpPr>
        <p:sp>
          <p:nvSpPr>
            <p:cNvPr id="3020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021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022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023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029" name="グループ"/>
          <p:cNvGrpSpPr/>
          <p:nvPr/>
        </p:nvGrpSpPr>
        <p:grpSpPr>
          <a:xfrm>
            <a:off x="20350240" y="3800162"/>
            <a:ext cx="704586" cy="6025633"/>
            <a:chOff x="0" y="0"/>
            <a:chExt cx="704585" cy="6025632"/>
          </a:xfrm>
        </p:grpSpPr>
        <p:sp>
          <p:nvSpPr>
            <p:cNvPr id="3025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026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027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028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030" name="1"/>
          <p:cNvSpPr txBox="1"/>
          <p:nvPr/>
        </p:nvSpPr>
        <p:spPr>
          <a:xfrm>
            <a:off x="16259341" y="484917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031" name="2"/>
          <p:cNvSpPr txBox="1"/>
          <p:nvPr/>
        </p:nvSpPr>
        <p:spPr>
          <a:xfrm>
            <a:off x="16259341" y="546235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032" name="3"/>
          <p:cNvSpPr txBox="1"/>
          <p:nvPr/>
        </p:nvSpPr>
        <p:spPr>
          <a:xfrm>
            <a:off x="16043040" y="606944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033" name="4"/>
          <p:cNvSpPr txBox="1"/>
          <p:nvPr/>
        </p:nvSpPr>
        <p:spPr>
          <a:xfrm>
            <a:off x="15557109" y="623955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034" name="5"/>
          <p:cNvSpPr txBox="1"/>
          <p:nvPr/>
        </p:nvSpPr>
        <p:spPr>
          <a:xfrm>
            <a:off x="15624929" y="6853473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035" name="6"/>
          <p:cNvSpPr txBox="1"/>
          <p:nvPr/>
        </p:nvSpPr>
        <p:spPr>
          <a:xfrm>
            <a:off x="16243218" y="693263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036" name="7"/>
          <p:cNvSpPr txBox="1"/>
          <p:nvPr/>
        </p:nvSpPr>
        <p:spPr>
          <a:xfrm>
            <a:off x="16137699" y="752244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037" name="8"/>
          <p:cNvSpPr txBox="1"/>
          <p:nvPr/>
        </p:nvSpPr>
        <p:spPr>
          <a:xfrm>
            <a:off x="15624929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038" name="9"/>
          <p:cNvSpPr txBox="1"/>
          <p:nvPr/>
        </p:nvSpPr>
        <p:spPr>
          <a:xfrm>
            <a:off x="15624929" y="843417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039" name="10"/>
          <p:cNvSpPr txBox="1"/>
          <p:nvPr/>
        </p:nvSpPr>
        <p:spPr>
          <a:xfrm>
            <a:off x="16002063" y="8364240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040" name="11"/>
          <p:cNvSpPr txBox="1"/>
          <p:nvPr/>
        </p:nvSpPr>
        <p:spPr>
          <a:xfrm>
            <a:off x="16002063" y="8952194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041" name="12"/>
          <p:cNvSpPr txBox="1"/>
          <p:nvPr/>
        </p:nvSpPr>
        <p:spPr>
          <a:xfrm>
            <a:off x="16608810" y="939616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042" name="model"/>
          <p:cNvSpPr txBox="1"/>
          <p:nvPr/>
        </p:nvSpPr>
        <p:spPr>
          <a:xfrm>
            <a:off x="17594704" y="1936066"/>
            <a:ext cx="1562482" cy="5588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model</a:t>
            </a:r>
          </a:p>
        </p:txBody>
      </p:sp>
      <p:sp>
        <p:nvSpPr>
          <p:cNvPr id="3043" name="全結合"/>
          <p:cNvSpPr txBox="1"/>
          <p:nvPr/>
        </p:nvSpPr>
        <p:spPr>
          <a:xfrm>
            <a:off x="3250201" y="3598786"/>
            <a:ext cx="1257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全結合</a:t>
            </a:r>
          </a:p>
        </p:txBody>
      </p:sp>
      <p:sp>
        <p:nvSpPr>
          <p:cNvPr id="3044" name="出力先のニューロン4つ"/>
          <p:cNvSpPr txBox="1"/>
          <p:nvPr/>
        </p:nvSpPr>
        <p:spPr>
          <a:xfrm>
            <a:off x="3093013" y="4528857"/>
            <a:ext cx="419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出力先のニューロン4つ</a:t>
            </a:r>
          </a:p>
        </p:txBody>
      </p:sp>
      <p:sp>
        <p:nvSpPr>
          <p:cNvPr id="3045" name="入力するニューロンは(2,)"/>
          <p:cNvSpPr txBox="1"/>
          <p:nvPr/>
        </p:nvSpPr>
        <p:spPr>
          <a:xfrm>
            <a:off x="5235669" y="3469598"/>
            <a:ext cx="460781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入力するニューロンは(2,)</a:t>
            </a:r>
          </a:p>
        </p:txBody>
      </p:sp>
      <p:sp>
        <p:nvSpPr>
          <p:cNvPr id="3046" name="活性化関数はrelu"/>
          <p:cNvSpPr txBox="1"/>
          <p:nvPr/>
        </p:nvSpPr>
        <p:spPr>
          <a:xfrm>
            <a:off x="8163692" y="4527545"/>
            <a:ext cx="319011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活性化関数はrelu</a:t>
            </a:r>
          </a:p>
        </p:txBody>
      </p:sp>
      <p:sp>
        <p:nvSpPr>
          <p:cNvPr id="3047" name="(2,)は1次元配列(2次元ベクトル)…"/>
          <p:cNvSpPr txBox="1"/>
          <p:nvPr/>
        </p:nvSpPr>
        <p:spPr>
          <a:xfrm>
            <a:off x="8869388" y="1593166"/>
            <a:ext cx="4369537" cy="124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/>
            </a:pPr>
            <a:r>
              <a:t>(2,)は1次元配列(2次元ベクトル)</a:t>
            </a:r>
          </a:p>
          <a:p>
            <a:pPr algn="l">
              <a:defRPr sz="2200"/>
            </a:pPr>
            <a:r>
              <a:t>(2,2)だと2次元配列(2×2の行列)</a:t>
            </a:r>
          </a:p>
          <a:p>
            <a:pPr algn="l">
              <a:defRPr sz="2200"/>
            </a:pPr>
            <a:r>
              <a:t>(2,2,2)だと3次元配列</a:t>
            </a:r>
          </a:p>
        </p:txBody>
      </p:sp>
      <p:sp>
        <p:nvSpPr>
          <p:cNvPr id="3048" name="線"/>
          <p:cNvSpPr/>
          <p:nvPr/>
        </p:nvSpPr>
        <p:spPr>
          <a:xfrm flipH="1">
            <a:off x="9447520" y="2930017"/>
            <a:ext cx="614197" cy="5261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49" name="この層の設定をした時点で重みとバイアスを割り振られます"/>
          <p:cNvSpPr txBox="1"/>
          <p:nvPr/>
        </p:nvSpPr>
        <p:spPr>
          <a:xfrm>
            <a:off x="998869" y="11910527"/>
            <a:ext cx="11417428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この層の設定をした時点で重みとバイアスを割り振られます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052" name="円形"/>
          <p:cNvSpPr/>
          <p:nvPr/>
        </p:nvSpPr>
        <p:spPr>
          <a:xfrm>
            <a:off x="14227730" y="7139287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3" name="円形"/>
          <p:cNvSpPr/>
          <p:nvPr/>
        </p:nvSpPr>
        <p:spPr>
          <a:xfrm>
            <a:off x="14227730" y="5298812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4" name="楕円"/>
          <p:cNvSpPr/>
          <p:nvPr/>
        </p:nvSpPr>
        <p:spPr>
          <a:xfrm>
            <a:off x="18401994" y="342472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5" name="楕円"/>
          <p:cNvSpPr/>
          <p:nvPr/>
        </p:nvSpPr>
        <p:spPr>
          <a:xfrm>
            <a:off x="18335414" y="528200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6" name="楕円"/>
          <p:cNvSpPr/>
          <p:nvPr/>
        </p:nvSpPr>
        <p:spPr>
          <a:xfrm>
            <a:off x="18335414" y="713928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7" name="楕円"/>
          <p:cNvSpPr/>
          <p:nvPr/>
        </p:nvSpPr>
        <p:spPr>
          <a:xfrm>
            <a:off x="18335414" y="899656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58" name="線"/>
          <p:cNvSpPr/>
          <p:nvPr/>
        </p:nvSpPr>
        <p:spPr>
          <a:xfrm flipV="1">
            <a:off x="15511583" y="4002994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9" name="線"/>
          <p:cNvSpPr/>
          <p:nvPr/>
        </p:nvSpPr>
        <p:spPr>
          <a:xfrm flipV="1">
            <a:off x="15510726" y="4009830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0" name="線"/>
          <p:cNvSpPr/>
          <p:nvPr/>
        </p:nvSpPr>
        <p:spPr>
          <a:xfrm flipV="1">
            <a:off x="15503018" y="5921990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1" name="線"/>
          <p:cNvSpPr/>
          <p:nvPr/>
        </p:nvSpPr>
        <p:spPr>
          <a:xfrm>
            <a:off x="15512691" y="5962739"/>
            <a:ext cx="2820808" cy="17601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2" name="線"/>
          <p:cNvSpPr/>
          <p:nvPr/>
        </p:nvSpPr>
        <p:spPr>
          <a:xfrm>
            <a:off x="15505399" y="7808804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3" name="円形"/>
          <p:cNvSpPr/>
          <p:nvPr/>
        </p:nvSpPr>
        <p:spPr>
          <a:xfrm>
            <a:off x="14227730" y="897976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64" name="1"/>
          <p:cNvSpPr txBox="1"/>
          <p:nvPr/>
        </p:nvSpPr>
        <p:spPr>
          <a:xfrm>
            <a:off x="14669943" y="9373462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065" name="楕円"/>
          <p:cNvSpPr/>
          <p:nvPr/>
        </p:nvSpPr>
        <p:spPr>
          <a:xfrm>
            <a:off x="18335414" y="1087251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66" name="1"/>
          <p:cNvSpPr txBox="1"/>
          <p:nvPr/>
        </p:nvSpPr>
        <p:spPr>
          <a:xfrm>
            <a:off x="19740029" y="11266219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067" name="線"/>
          <p:cNvSpPr/>
          <p:nvPr/>
        </p:nvSpPr>
        <p:spPr>
          <a:xfrm flipV="1">
            <a:off x="15520870" y="4043852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8" name="線"/>
          <p:cNvSpPr/>
          <p:nvPr/>
        </p:nvSpPr>
        <p:spPr>
          <a:xfrm flipV="1">
            <a:off x="15498352" y="5917076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9" name="線"/>
          <p:cNvSpPr/>
          <p:nvPr/>
        </p:nvSpPr>
        <p:spPr>
          <a:xfrm flipV="1">
            <a:off x="15501590" y="7713165"/>
            <a:ext cx="2838439" cy="18789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0" name="線"/>
          <p:cNvSpPr/>
          <p:nvPr/>
        </p:nvSpPr>
        <p:spPr>
          <a:xfrm>
            <a:off x="15514397" y="9585358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1" name="線"/>
          <p:cNvSpPr/>
          <p:nvPr/>
        </p:nvSpPr>
        <p:spPr>
          <a:xfrm flipV="1">
            <a:off x="15507855" y="591851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2" name="線"/>
          <p:cNvSpPr/>
          <p:nvPr/>
        </p:nvSpPr>
        <p:spPr>
          <a:xfrm flipV="1">
            <a:off x="15498182" y="7727021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3" name="線"/>
          <p:cNvSpPr/>
          <p:nvPr/>
        </p:nvSpPr>
        <p:spPr>
          <a:xfrm flipV="1">
            <a:off x="19932815" y="340567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4" name="μ1"/>
          <p:cNvSpPr txBox="1"/>
          <p:nvPr/>
        </p:nvSpPr>
        <p:spPr>
          <a:xfrm>
            <a:off x="18847895" y="379975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075" name="h1"/>
          <p:cNvSpPr txBox="1"/>
          <p:nvPr/>
        </p:nvSpPr>
        <p:spPr>
          <a:xfrm>
            <a:off x="20412434" y="379975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076" name="線"/>
          <p:cNvSpPr/>
          <p:nvPr/>
        </p:nvSpPr>
        <p:spPr>
          <a:xfrm flipV="1">
            <a:off x="19932815" y="5262958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7" name="線"/>
          <p:cNvSpPr/>
          <p:nvPr/>
        </p:nvSpPr>
        <p:spPr>
          <a:xfrm flipV="1">
            <a:off x="19932815" y="7133413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8" name="線"/>
          <p:cNvSpPr/>
          <p:nvPr/>
        </p:nvSpPr>
        <p:spPr>
          <a:xfrm flipH="1" flipV="1">
            <a:off x="19928960" y="8996189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9" name="線"/>
          <p:cNvSpPr/>
          <p:nvPr/>
        </p:nvSpPr>
        <p:spPr>
          <a:xfrm>
            <a:off x="15499447" y="5954331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80" name="矢印"/>
          <p:cNvSpPr/>
          <p:nvPr/>
        </p:nvSpPr>
        <p:spPr>
          <a:xfrm>
            <a:off x="19741171" y="377297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81" name="矢印"/>
          <p:cNvSpPr/>
          <p:nvPr/>
        </p:nvSpPr>
        <p:spPr>
          <a:xfrm>
            <a:off x="19738995" y="561723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82" name="矢印"/>
          <p:cNvSpPr/>
          <p:nvPr/>
        </p:nvSpPr>
        <p:spPr>
          <a:xfrm>
            <a:off x="19738995" y="7487528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83" name="矢印"/>
          <p:cNvSpPr/>
          <p:nvPr/>
        </p:nvSpPr>
        <p:spPr>
          <a:xfrm>
            <a:off x="19758004" y="936975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084" name="relu"/>
          <p:cNvSpPr txBox="1"/>
          <p:nvPr/>
        </p:nvSpPr>
        <p:spPr>
          <a:xfrm>
            <a:off x="19519811" y="2894173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085" name="relu"/>
          <p:cNvSpPr txBox="1"/>
          <p:nvPr/>
        </p:nvSpPr>
        <p:spPr>
          <a:xfrm>
            <a:off x="19519811" y="474706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086" name="relu"/>
          <p:cNvSpPr txBox="1"/>
          <p:nvPr/>
        </p:nvSpPr>
        <p:spPr>
          <a:xfrm>
            <a:off x="19519811" y="662480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087" name="relu"/>
          <p:cNvSpPr txBox="1"/>
          <p:nvPr/>
        </p:nvSpPr>
        <p:spPr>
          <a:xfrm>
            <a:off x="19538820" y="8516927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088" name="μ2"/>
          <p:cNvSpPr txBox="1"/>
          <p:nvPr/>
        </p:nvSpPr>
        <p:spPr>
          <a:xfrm>
            <a:off x="18827542" y="5662693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089" name="μ3"/>
          <p:cNvSpPr txBox="1"/>
          <p:nvPr/>
        </p:nvSpPr>
        <p:spPr>
          <a:xfrm>
            <a:off x="18807596" y="75256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090" name="μ4"/>
          <p:cNvSpPr txBox="1"/>
          <p:nvPr/>
        </p:nvSpPr>
        <p:spPr>
          <a:xfrm>
            <a:off x="18787244" y="938856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091" name="h2"/>
          <p:cNvSpPr txBox="1"/>
          <p:nvPr/>
        </p:nvSpPr>
        <p:spPr>
          <a:xfrm>
            <a:off x="20412434" y="5662693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092" name="h3"/>
          <p:cNvSpPr txBox="1"/>
          <p:nvPr/>
        </p:nvSpPr>
        <p:spPr>
          <a:xfrm>
            <a:off x="20349834" y="7532987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093" name="h4"/>
          <p:cNvSpPr txBox="1"/>
          <p:nvPr/>
        </p:nvSpPr>
        <p:spPr>
          <a:xfrm>
            <a:off x="20349834" y="934278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094" name="x1"/>
          <p:cNvSpPr txBox="1"/>
          <p:nvPr/>
        </p:nvSpPr>
        <p:spPr>
          <a:xfrm>
            <a:off x="14552405" y="5692512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095" name="x2"/>
          <p:cNvSpPr txBox="1"/>
          <p:nvPr/>
        </p:nvSpPr>
        <p:spPr>
          <a:xfrm>
            <a:off x="14552405" y="7532987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096" name="線"/>
          <p:cNvSpPr/>
          <p:nvPr/>
        </p:nvSpPr>
        <p:spPr>
          <a:xfrm flipV="1">
            <a:off x="15516282" y="3997031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97" name="線"/>
          <p:cNvSpPr/>
          <p:nvPr/>
        </p:nvSpPr>
        <p:spPr>
          <a:xfrm flipV="1">
            <a:off x="15515426" y="4003867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98" name="線"/>
          <p:cNvSpPr/>
          <p:nvPr/>
        </p:nvSpPr>
        <p:spPr>
          <a:xfrm flipV="1">
            <a:off x="15507718" y="5916027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99" name="線"/>
          <p:cNvSpPr/>
          <p:nvPr/>
        </p:nvSpPr>
        <p:spPr>
          <a:xfrm>
            <a:off x="15517390" y="5956776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0" name="線"/>
          <p:cNvSpPr/>
          <p:nvPr/>
        </p:nvSpPr>
        <p:spPr>
          <a:xfrm>
            <a:off x="15510098" y="780284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1" name="線"/>
          <p:cNvSpPr/>
          <p:nvPr/>
        </p:nvSpPr>
        <p:spPr>
          <a:xfrm flipV="1">
            <a:off x="15525569" y="4037889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2" name="線"/>
          <p:cNvSpPr/>
          <p:nvPr/>
        </p:nvSpPr>
        <p:spPr>
          <a:xfrm flipV="1">
            <a:off x="15503052" y="5911113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3" name="線"/>
          <p:cNvSpPr/>
          <p:nvPr/>
        </p:nvSpPr>
        <p:spPr>
          <a:xfrm flipV="1">
            <a:off x="15506288" y="7707201"/>
            <a:ext cx="2838440" cy="187891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4" name="線"/>
          <p:cNvSpPr/>
          <p:nvPr/>
        </p:nvSpPr>
        <p:spPr>
          <a:xfrm>
            <a:off x="15519098" y="9579395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5" name="線"/>
          <p:cNvSpPr/>
          <p:nvPr/>
        </p:nvSpPr>
        <p:spPr>
          <a:xfrm flipV="1">
            <a:off x="15512554" y="5912549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6" name="線"/>
          <p:cNvSpPr/>
          <p:nvPr/>
        </p:nvSpPr>
        <p:spPr>
          <a:xfrm flipV="1">
            <a:off x="15502883" y="7721058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7" name="線"/>
          <p:cNvSpPr/>
          <p:nvPr/>
        </p:nvSpPr>
        <p:spPr>
          <a:xfrm>
            <a:off x="15504146" y="5948368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112" name="グループ"/>
          <p:cNvGrpSpPr/>
          <p:nvPr/>
        </p:nvGrpSpPr>
        <p:grpSpPr>
          <a:xfrm>
            <a:off x="18787243" y="3798522"/>
            <a:ext cx="827224" cy="6071413"/>
            <a:chOff x="0" y="0"/>
            <a:chExt cx="827222" cy="6071412"/>
          </a:xfrm>
        </p:grpSpPr>
        <p:sp>
          <p:nvSpPr>
            <p:cNvPr id="3108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109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110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111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117" name="グループ"/>
          <p:cNvGrpSpPr/>
          <p:nvPr/>
        </p:nvGrpSpPr>
        <p:grpSpPr>
          <a:xfrm>
            <a:off x="19728088" y="3780959"/>
            <a:ext cx="402297" cy="6170301"/>
            <a:chOff x="0" y="0"/>
            <a:chExt cx="402295" cy="6170299"/>
          </a:xfrm>
        </p:grpSpPr>
        <p:sp>
          <p:nvSpPr>
            <p:cNvPr id="3113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114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115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116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122" name="グループ"/>
          <p:cNvGrpSpPr/>
          <p:nvPr/>
        </p:nvGrpSpPr>
        <p:grpSpPr>
          <a:xfrm>
            <a:off x="20350240" y="3800162"/>
            <a:ext cx="704586" cy="6025633"/>
            <a:chOff x="0" y="0"/>
            <a:chExt cx="704585" cy="6025632"/>
          </a:xfrm>
        </p:grpSpPr>
        <p:sp>
          <p:nvSpPr>
            <p:cNvPr id="3118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119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120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121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123" name="1"/>
          <p:cNvSpPr txBox="1"/>
          <p:nvPr/>
        </p:nvSpPr>
        <p:spPr>
          <a:xfrm>
            <a:off x="16259341" y="484917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24" name="2"/>
          <p:cNvSpPr txBox="1"/>
          <p:nvPr/>
        </p:nvSpPr>
        <p:spPr>
          <a:xfrm>
            <a:off x="16259341" y="546235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25" name="3"/>
          <p:cNvSpPr txBox="1"/>
          <p:nvPr/>
        </p:nvSpPr>
        <p:spPr>
          <a:xfrm>
            <a:off x="16043040" y="606944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26" name="4"/>
          <p:cNvSpPr txBox="1"/>
          <p:nvPr/>
        </p:nvSpPr>
        <p:spPr>
          <a:xfrm>
            <a:off x="15557109" y="623955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127" name="5"/>
          <p:cNvSpPr txBox="1"/>
          <p:nvPr/>
        </p:nvSpPr>
        <p:spPr>
          <a:xfrm>
            <a:off x="15624929" y="6853473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128" name="6"/>
          <p:cNvSpPr txBox="1"/>
          <p:nvPr/>
        </p:nvSpPr>
        <p:spPr>
          <a:xfrm>
            <a:off x="16243218" y="693263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129" name="7"/>
          <p:cNvSpPr txBox="1"/>
          <p:nvPr/>
        </p:nvSpPr>
        <p:spPr>
          <a:xfrm>
            <a:off x="16137699" y="752244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30" name="8"/>
          <p:cNvSpPr txBox="1"/>
          <p:nvPr/>
        </p:nvSpPr>
        <p:spPr>
          <a:xfrm>
            <a:off x="15624929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31" name="9"/>
          <p:cNvSpPr txBox="1"/>
          <p:nvPr/>
        </p:nvSpPr>
        <p:spPr>
          <a:xfrm>
            <a:off x="15624929" y="843417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132" name="10"/>
          <p:cNvSpPr txBox="1"/>
          <p:nvPr/>
        </p:nvSpPr>
        <p:spPr>
          <a:xfrm>
            <a:off x="16002063" y="8364240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33" name="11"/>
          <p:cNvSpPr txBox="1"/>
          <p:nvPr/>
        </p:nvSpPr>
        <p:spPr>
          <a:xfrm>
            <a:off x="16002063" y="8952194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134" name="12"/>
          <p:cNvSpPr txBox="1"/>
          <p:nvPr/>
        </p:nvSpPr>
        <p:spPr>
          <a:xfrm>
            <a:off x="16608810" y="939616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pic>
        <p:nvPicPr>
          <p:cNvPr id="3135" name="スクリーンショット 2024-03-13 18.40.33.png" descr="スクリーンショット 2024-03-13 18.40.33.png"/>
          <p:cNvPicPr>
            <a:picLocks noChangeAspect="1"/>
          </p:cNvPicPr>
          <p:nvPr/>
        </p:nvPicPr>
        <p:blipFill>
          <a:blip r:embed="rId2"/>
          <a:srcRect t="63410" r="62059"/>
          <a:stretch>
            <a:fillRect/>
          </a:stretch>
        </p:blipFill>
        <p:spPr>
          <a:xfrm>
            <a:off x="556382" y="10929668"/>
            <a:ext cx="4726229" cy="751113"/>
          </a:xfrm>
          <a:prstGeom prst="rect">
            <a:avLst/>
          </a:prstGeom>
          <a:ln w="12700">
            <a:miter lim="400000"/>
          </a:ln>
        </p:spPr>
      </p:pic>
      <p:sp>
        <p:nvSpPr>
          <p:cNvPr id="3136" name="1"/>
          <p:cNvSpPr txBox="1"/>
          <p:nvPr/>
        </p:nvSpPr>
        <p:spPr>
          <a:xfrm>
            <a:off x="3381166" y="813235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137" name="2"/>
          <p:cNvSpPr txBox="1"/>
          <p:nvPr/>
        </p:nvSpPr>
        <p:spPr>
          <a:xfrm>
            <a:off x="5918664" y="813235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38" name="3"/>
          <p:cNvSpPr txBox="1"/>
          <p:nvPr/>
        </p:nvSpPr>
        <p:spPr>
          <a:xfrm>
            <a:off x="8452649" y="813235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139" name="4"/>
          <p:cNvSpPr txBox="1"/>
          <p:nvPr/>
        </p:nvSpPr>
        <p:spPr>
          <a:xfrm>
            <a:off x="11144173" y="813235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140" name="5"/>
          <p:cNvSpPr txBox="1"/>
          <p:nvPr/>
        </p:nvSpPr>
        <p:spPr>
          <a:xfrm>
            <a:off x="3377374" y="961214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141" name="6"/>
          <p:cNvSpPr txBox="1"/>
          <p:nvPr/>
        </p:nvSpPr>
        <p:spPr>
          <a:xfrm>
            <a:off x="5918664" y="961214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142" name="7"/>
          <p:cNvSpPr txBox="1"/>
          <p:nvPr/>
        </p:nvSpPr>
        <p:spPr>
          <a:xfrm>
            <a:off x="8466742" y="961214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143" name="8"/>
          <p:cNvSpPr txBox="1"/>
          <p:nvPr/>
        </p:nvSpPr>
        <p:spPr>
          <a:xfrm>
            <a:off x="11180734" y="961214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44" name="9"/>
          <p:cNvSpPr txBox="1"/>
          <p:nvPr/>
        </p:nvSpPr>
        <p:spPr>
          <a:xfrm>
            <a:off x="2080162" y="1150865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145" name="10"/>
          <p:cNvSpPr txBox="1"/>
          <p:nvPr/>
        </p:nvSpPr>
        <p:spPr>
          <a:xfrm>
            <a:off x="2666118" y="11508651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146" name="11"/>
          <p:cNvSpPr txBox="1"/>
          <p:nvPr/>
        </p:nvSpPr>
        <p:spPr>
          <a:xfrm>
            <a:off x="3523345" y="11508651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147" name="12"/>
          <p:cNvSpPr txBox="1"/>
          <p:nvPr/>
        </p:nvSpPr>
        <p:spPr>
          <a:xfrm>
            <a:off x="4400359" y="11508651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148" name="この値はランダムに決まるため、実行するたびに変わります…"/>
          <p:cNvSpPr txBox="1"/>
          <p:nvPr/>
        </p:nvSpPr>
        <p:spPr>
          <a:xfrm>
            <a:off x="7012305" y="11368373"/>
            <a:ext cx="103593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この値はランダムに決まるため、実行するたびに変わります</a:t>
            </a:r>
          </a:p>
          <a:p>
            <a:r>
              <a:t>(こちらから重みとバイアスの値を設定することも可能です)</a:t>
            </a:r>
          </a:p>
        </p:txBody>
      </p:sp>
      <p:pic>
        <p:nvPicPr>
          <p:cNvPr id="3149" name="スクリーンショット 2024-05-13 17.07.52.png" descr="スクリーンショット 2024-05-13 17.07.52.png"/>
          <p:cNvPicPr>
            <a:picLocks noChangeAspect="1"/>
          </p:cNvPicPr>
          <p:nvPr/>
        </p:nvPicPr>
        <p:blipFill>
          <a:blip r:embed="rId3"/>
          <a:srcRect r="27917" b="46190"/>
          <a:stretch>
            <a:fillRect/>
          </a:stretch>
        </p:blipFill>
        <p:spPr>
          <a:xfrm>
            <a:off x="729050" y="4762718"/>
            <a:ext cx="12034030" cy="2903852"/>
          </a:xfrm>
          <a:prstGeom prst="rect">
            <a:avLst/>
          </a:prstGeom>
          <a:ln w="12700">
            <a:miter lim="400000"/>
          </a:ln>
        </p:spPr>
      </p:pic>
      <p:sp>
        <p:nvSpPr>
          <p:cNvPr id="3150" name="(モデル名).get_weights()でランダムに振られた重みとバイアスを確認"/>
          <p:cNvSpPr txBox="1"/>
          <p:nvPr/>
        </p:nvSpPr>
        <p:spPr>
          <a:xfrm>
            <a:off x="2412450" y="633827"/>
            <a:ext cx="1887938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(モデル名).get_weights()でランダムに振られた重みとバイアスを確認</a:t>
            </a:r>
          </a:p>
        </p:txBody>
      </p:sp>
      <p:sp>
        <p:nvSpPr>
          <p:cNvPr id="3151" name="array1つ目：[[1つ目のニューロンから出る重み(4つ)],…"/>
          <p:cNvSpPr txBox="1"/>
          <p:nvPr/>
        </p:nvSpPr>
        <p:spPr>
          <a:xfrm>
            <a:off x="1997535" y="2162653"/>
            <a:ext cx="11573511" cy="12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array1つ目：[[1つ目のニューロンから出る重み(4つ)],</a:t>
            </a:r>
          </a:p>
          <a:p>
            <a:pPr>
              <a:defRPr sz="3500"/>
            </a:pPr>
            <a:r>
              <a:t>                      [2つ目のニューロンから出る重み(4つ)]]</a:t>
            </a:r>
          </a:p>
        </p:txBody>
      </p:sp>
      <p:sp>
        <p:nvSpPr>
          <p:cNvPr id="3152" name="array2つ目：[バイアス(4つ)]"/>
          <p:cNvSpPr txBox="1"/>
          <p:nvPr/>
        </p:nvSpPr>
        <p:spPr>
          <a:xfrm>
            <a:off x="2121937" y="3555842"/>
            <a:ext cx="6291962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array2つ目：[バイアス(4つ)]</a:t>
            </a:r>
          </a:p>
        </p:txBody>
      </p:sp>
      <p:pic>
        <p:nvPicPr>
          <p:cNvPr id="3153" name="スクリーンショット 2024-05-13 17.13.06.png" descr="スクリーンショット 2024-05-13 17.13.06.png"/>
          <p:cNvPicPr>
            <a:picLocks noChangeAspect="1"/>
          </p:cNvPicPr>
          <p:nvPr/>
        </p:nvPicPr>
        <p:blipFill>
          <a:blip r:embed="rId4"/>
          <a:srcRect b="11096"/>
          <a:stretch>
            <a:fillRect/>
          </a:stretch>
        </p:blipFill>
        <p:spPr>
          <a:xfrm>
            <a:off x="665489" y="8607767"/>
            <a:ext cx="12368475" cy="907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157" name="円形"/>
          <p:cNvSpPr/>
          <p:nvPr/>
        </p:nvSpPr>
        <p:spPr>
          <a:xfrm>
            <a:off x="12035571" y="6989139"/>
            <a:ext cx="1270001" cy="1270001"/>
          </a:xfrm>
          <a:prstGeom prst="ellipse">
            <a:avLst/>
          </a:prstGeom>
          <a:solidFill>
            <a:srgbClr val="FFFFFF">
              <a:alpha val="13548"/>
            </a:srgbClr>
          </a:solidFill>
          <a:ln w="381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58" name="円形"/>
          <p:cNvSpPr/>
          <p:nvPr/>
        </p:nvSpPr>
        <p:spPr>
          <a:xfrm>
            <a:off x="12035571" y="5148664"/>
            <a:ext cx="1270001" cy="1270001"/>
          </a:xfrm>
          <a:prstGeom prst="ellipse">
            <a:avLst/>
          </a:prstGeom>
          <a:solidFill>
            <a:srgbClr val="FFFFFF">
              <a:alpha val="13548"/>
            </a:srgbClr>
          </a:solidFill>
          <a:ln w="381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59" name="楕円"/>
          <p:cNvSpPr/>
          <p:nvPr/>
        </p:nvSpPr>
        <p:spPr>
          <a:xfrm>
            <a:off x="16209836" y="327458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60" name="楕円"/>
          <p:cNvSpPr/>
          <p:nvPr/>
        </p:nvSpPr>
        <p:spPr>
          <a:xfrm>
            <a:off x="16143256" y="51318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61" name="楕円"/>
          <p:cNvSpPr/>
          <p:nvPr/>
        </p:nvSpPr>
        <p:spPr>
          <a:xfrm>
            <a:off x="16143256" y="69891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62" name="楕円"/>
          <p:cNvSpPr/>
          <p:nvPr/>
        </p:nvSpPr>
        <p:spPr>
          <a:xfrm>
            <a:off x="16143256" y="88464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63" name="楕円"/>
          <p:cNvSpPr/>
          <p:nvPr/>
        </p:nvSpPr>
        <p:spPr>
          <a:xfrm>
            <a:off x="21269255" y="6099473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64" name="μ5"/>
          <p:cNvSpPr txBox="1"/>
          <p:nvPr/>
        </p:nvSpPr>
        <p:spPr>
          <a:xfrm>
            <a:off x="21716482" y="64931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3165" name="線"/>
          <p:cNvSpPr/>
          <p:nvPr/>
        </p:nvSpPr>
        <p:spPr>
          <a:xfrm flipV="1">
            <a:off x="13319425" y="3852846"/>
            <a:ext cx="2889400" cy="1936166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66" name="線"/>
          <p:cNvSpPr/>
          <p:nvPr/>
        </p:nvSpPr>
        <p:spPr>
          <a:xfrm flipV="1">
            <a:off x="13318568" y="3859683"/>
            <a:ext cx="2896256" cy="3788325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67" name="線"/>
          <p:cNvSpPr/>
          <p:nvPr/>
        </p:nvSpPr>
        <p:spPr>
          <a:xfrm flipV="1">
            <a:off x="13310860" y="5771843"/>
            <a:ext cx="2822980" cy="29319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68" name="線"/>
          <p:cNvSpPr/>
          <p:nvPr/>
        </p:nvSpPr>
        <p:spPr>
          <a:xfrm>
            <a:off x="13320533" y="5812591"/>
            <a:ext cx="2820808" cy="1760114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69" name="線"/>
          <p:cNvSpPr/>
          <p:nvPr/>
        </p:nvSpPr>
        <p:spPr>
          <a:xfrm>
            <a:off x="13313241" y="7658656"/>
            <a:ext cx="2817786" cy="1804980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0" name="円形"/>
          <p:cNvSpPr/>
          <p:nvPr/>
        </p:nvSpPr>
        <p:spPr>
          <a:xfrm>
            <a:off x="12035571" y="8829614"/>
            <a:ext cx="1270001" cy="1270001"/>
          </a:xfrm>
          <a:prstGeom prst="ellipse">
            <a:avLst/>
          </a:prstGeom>
          <a:ln w="381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71" name="1"/>
          <p:cNvSpPr txBox="1"/>
          <p:nvPr/>
        </p:nvSpPr>
        <p:spPr>
          <a:xfrm>
            <a:off x="12477786" y="9223314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172" name="楕円"/>
          <p:cNvSpPr/>
          <p:nvPr/>
        </p:nvSpPr>
        <p:spPr>
          <a:xfrm>
            <a:off x="16143256" y="1072237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73" name="1"/>
          <p:cNvSpPr txBox="1"/>
          <p:nvPr/>
        </p:nvSpPr>
        <p:spPr>
          <a:xfrm>
            <a:off x="17547872" y="11116071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174" name="線"/>
          <p:cNvSpPr/>
          <p:nvPr/>
        </p:nvSpPr>
        <p:spPr>
          <a:xfrm flipV="1">
            <a:off x="13328712" y="3893704"/>
            <a:ext cx="2866769" cy="5521860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5" name="線"/>
          <p:cNvSpPr/>
          <p:nvPr/>
        </p:nvSpPr>
        <p:spPr>
          <a:xfrm flipV="1">
            <a:off x="13306194" y="5766928"/>
            <a:ext cx="2836091" cy="3678955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6" name="線"/>
          <p:cNvSpPr/>
          <p:nvPr/>
        </p:nvSpPr>
        <p:spPr>
          <a:xfrm flipV="1">
            <a:off x="13309432" y="7563016"/>
            <a:ext cx="2838439" cy="1878910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7" name="線"/>
          <p:cNvSpPr/>
          <p:nvPr/>
        </p:nvSpPr>
        <p:spPr>
          <a:xfrm>
            <a:off x="13322239" y="9435210"/>
            <a:ext cx="2823118" cy="34324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8" name="線"/>
          <p:cNvSpPr/>
          <p:nvPr/>
        </p:nvSpPr>
        <p:spPr>
          <a:xfrm flipV="1">
            <a:off x="13315697" y="5768364"/>
            <a:ext cx="2813402" cy="1895194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79" name="線"/>
          <p:cNvSpPr/>
          <p:nvPr/>
        </p:nvSpPr>
        <p:spPr>
          <a:xfrm flipV="1">
            <a:off x="13306025" y="7576873"/>
            <a:ext cx="2831272" cy="89006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0" name="線"/>
          <p:cNvSpPr/>
          <p:nvPr/>
        </p:nvSpPr>
        <p:spPr>
          <a:xfrm>
            <a:off x="19334899" y="5746395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1" name="線"/>
          <p:cNvSpPr/>
          <p:nvPr/>
        </p:nvSpPr>
        <p:spPr>
          <a:xfrm>
            <a:off x="19396007" y="3859313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2" name="線"/>
          <p:cNvSpPr/>
          <p:nvPr/>
        </p:nvSpPr>
        <p:spPr>
          <a:xfrm flipV="1">
            <a:off x="19337665" y="6691868"/>
            <a:ext cx="1900619" cy="913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3" name="線"/>
          <p:cNvSpPr/>
          <p:nvPr/>
        </p:nvSpPr>
        <p:spPr>
          <a:xfrm flipV="1">
            <a:off x="19335835" y="6682731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4" name="線"/>
          <p:cNvSpPr/>
          <p:nvPr/>
        </p:nvSpPr>
        <p:spPr>
          <a:xfrm flipV="1">
            <a:off x="19331041" y="6699199"/>
            <a:ext cx="1938833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5" name="線"/>
          <p:cNvSpPr/>
          <p:nvPr/>
        </p:nvSpPr>
        <p:spPr>
          <a:xfrm flipV="1">
            <a:off x="17740658" y="3255531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86" name="μ1"/>
          <p:cNvSpPr txBox="1"/>
          <p:nvPr/>
        </p:nvSpPr>
        <p:spPr>
          <a:xfrm>
            <a:off x="16655737" y="364960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187" name="h1"/>
          <p:cNvSpPr txBox="1"/>
          <p:nvPr/>
        </p:nvSpPr>
        <p:spPr>
          <a:xfrm>
            <a:off x="18220277" y="364960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188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189" name="線"/>
          <p:cNvSpPr/>
          <p:nvPr/>
        </p:nvSpPr>
        <p:spPr>
          <a:xfrm flipV="1">
            <a:off x="17740658" y="51128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0" name="線"/>
          <p:cNvSpPr/>
          <p:nvPr/>
        </p:nvSpPr>
        <p:spPr>
          <a:xfrm flipV="1">
            <a:off x="17740657" y="6983265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1" name="線"/>
          <p:cNvSpPr/>
          <p:nvPr/>
        </p:nvSpPr>
        <p:spPr>
          <a:xfrm flipH="1" flipV="1">
            <a:off x="17736802" y="8846041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2" name="線"/>
          <p:cNvSpPr/>
          <p:nvPr/>
        </p:nvSpPr>
        <p:spPr>
          <a:xfrm flipV="1">
            <a:off x="22866657" y="608042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3" name="線"/>
          <p:cNvSpPr/>
          <p:nvPr/>
        </p:nvSpPr>
        <p:spPr>
          <a:xfrm>
            <a:off x="13307289" y="5804183"/>
            <a:ext cx="2819013" cy="3656935"/>
          </a:xfrm>
          <a:prstGeom prst="line">
            <a:avLst/>
          </a:prstGeom>
          <a:ln w="25400">
            <a:solidFill>
              <a:srgbClr val="000000">
                <a:alpha val="1354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4" name="矢印"/>
          <p:cNvSpPr/>
          <p:nvPr/>
        </p:nvSpPr>
        <p:spPr>
          <a:xfrm>
            <a:off x="17549014" y="362282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95" name="矢印"/>
          <p:cNvSpPr/>
          <p:nvPr/>
        </p:nvSpPr>
        <p:spPr>
          <a:xfrm>
            <a:off x="17546837" y="546708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96" name="矢印"/>
          <p:cNvSpPr/>
          <p:nvPr/>
        </p:nvSpPr>
        <p:spPr>
          <a:xfrm>
            <a:off x="17546837" y="7337380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97" name="矢印"/>
          <p:cNvSpPr/>
          <p:nvPr/>
        </p:nvSpPr>
        <p:spPr>
          <a:xfrm>
            <a:off x="17565847" y="921960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98" name="矢印"/>
          <p:cNvSpPr/>
          <p:nvPr/>
        </p:nvSpPr>
        <p:spPr>
          <a:xfrm>
            <a:off x="22673809" y="642920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199" name="relu"/>
          <p:cNvSpPr txBox="1"/>
          <p:nvPr/>
        </p:nvSpPr>
        <p:spPr>
          <a:xfrm>
            <a:off x="17327654" y="2744025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200" name="relu"/>
          <p:cNvSpPr txBox="1"/>
          <p:nvPr/>
        </p:nvSpPr>
        <p:spPr>
          <a:xfrm>
            <a:off x="17327654" y="459692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201" name="relu"/>
          <p:cNvSpPr txBox="1"/>
          <p:nvPr/>
        </p:nvSpPr>
        <p:spPr>
          <a:xfrm>
            <a:off x="17327654" y="647466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202" name="relu"/>
          <p:cNvSpPr txBox="1"/>
          <p:nvPr/>
        </p:nvSpPr>
        <p:spPr>
          <a:xfrm>
            <a:off x="17346662" y="836677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203" name="sigmoid"/>
          <p:cNvSpPr txBox="1"/>
          <p:nvPr/>
        </p:nvSpPr>
        <p:spPr>
          <a:xfrm>
            <a:off x="22074938" y="5542364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3204" name="μ2"/>
          <p:cNvSpPr txBox="1"/>
          <p:nvPr/>
        </p:nvSpPr>
        <p:spPr>
          <a:xfrm>
            <a:off x="16635385" y="551254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205" name="μ3"/>
          <p:cNvSpPr txBox="1"/>
          <p:nvPr/>
        </p:nvSpPr>
        <p:spPr>
          <a:xfrm>
            <a:off x="16615439" y="737548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206" name="μ4"/>
          <p:cNvSpPr txBox="1"/>
          <p:nvPr/>
        </p:nvSpPr>
        <p:spPr>
          <a:xfrm>
            <a:off x="16595086" y="923842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207" name="h2"/>
          <p:cNvSpPr txBox="1"/>
          <p:nvPr/>
        </p:nvSpPr>
        <p:spPr>
          <a:xfrm>
            <a:off x="18220277" y="551254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208" name="h3"/>
          <p:cNvSpPr txBox="1"/>
          <p:nvPr/>
        </p:nvSpPr>
        <p:spPr>
          <a:xfrm>
            <a:off x="18157676" y="73828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209" name="h4"/>
          <p:cNvSpPr txBox="1"/>
          <p:nvPr/>
        </p:nvSpPr>
        <p:spPr>
          <a:xfrm>
            <a:off x="18157676" y="91926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210" name="x1"/>
          <p:cNvSpPr txBox="1"/>
          <p:nvPr/>
        </p:nvSpPr>
        <p:spPr>
          <a:xfrm>
            <a:off x="12360247" y="5542364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211" name="x2"/>
          <p:cNvSpPr txBox="1"/>
          <p:nvPr/>
        </p:nvSpPr>
        <p:spPr>
          <a:xfrm>
            <a:off x="12360247" y="7382839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212" name="線"/>
          <p:cNvSpPr/>
          <p:nvPr/>
        </p:nvSpPr>
        <p:spPr>
          <a:xfrm flipV="1">
            <a:off x="13324124" y="3846883"/>
            <a:ext cx="2889400" cy="193616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3" name="線"/>
          <p:cNvSpPr/>
          <p:nvPr/>
        </p:nvSpPr>
        <p:spPr>
          <a:xfrm flipV="1">
            <a:off x="13323268" y="3853719"/>
            <a:ext cx="2896256" cy="378832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4" name="線"/>
          <p:cNvSpPr/>
          <p:nvPr/>
        </p:nvSpPr>
        <p:spPr>
          <a:xfrm flipV="1">
            <a:off x="13315561" y="5765879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5" name="線"/>
          <p:cNvSpPr/>
          <p:nvPr/>
        </p:nvSpPr>
        <p:spPr>
          <a:xfrm>
            <a:off x="13325232" y="5806628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6" name="線"/>
          <p:cNvSpPr/>
          <p:nvPr/>
        </p:nvSpPr>
        <p:spPr>
          <a:xfrm>
            <a:off x="13317940" y="7652692"/>
            <a:ext cx="2817786" cy="180498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7" name="線"/>
          <p:cNvSpPr/>
          <p:nvPr/>
        </p:nvSpPr>
        <p:spPr>
          <a:xfrm flipV="1">
            <a:off x="13333411" y="3887741"/>
            <a:ext cx="2866769" cy="552186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8" name="線"/>
          <p:cNvSpPr/>
          <p:nvPr/>
        </p:nvSpPr>
        <p:spPr>
          <a:xfrm flipV="1">
            <a:off x="13310894" y="5760965"/>
            <a:ext cx="2836090" cy="367895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9" name="線"/>
          <p:cNvSpPr/>
          <p:nvPr/>
        </p:nvSpPr>
        <p:spPr>
          <a:xfrm flipV="1">
            <a:off x="13314131" y="7557053"/>
            <a:ext cx="2838439" cy="187890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0" name="線"/>
          <p:cNvSpPr/>
          <p:nvPr/>
        </p:nvSpPr>
        <p:spPr>
          <a:xfrm>
            <a:off x="13326940" y="9429247"/>
            <a:ext cx="2823118" cy="3432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1" name="線"/>
          <p:cNvSpPr/>
          <p:nvPr/>
        </p:nvSpPr>
        <p:spPr>
          <a:xfrm flipV="1">
            <a:off x="13320396" y="5762401"/>
            <a:ext cx="2813402" cy="189519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2" name="線"/>
          <p:cNvSpPr/>
          <p:nvPr/>
        </p:nvSpPr>
        <p:spPr>
          <a:xfrm flipV="1">
            <a:off x="13310725" y="7570910"/>
            <a:ext cx="2831273" cy="8900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3" name="線"/>
          <p:cNvSpPr/>
          <p:nvPr/>
        </p:nvSpPr>
        <p:spPr>
          <a:xfrm>
            <a:off x="13311988" y="5798220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3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228" name="グループ"/>
          <p:cNvGrpSpPr/>
          <p:nvPr/>
        </p:nvGrpSpPr>
        <p:grpSpPr>
          <a:xfrm>
            <a:off x="16595086" y="3648374"/>
            <a:ext cx="827223" cy="6071413"/>
            <a:chOff x="0" y="0"/>
            <a:chExt cx="827222" cy="6071412"/>
          </a:xfrm>
        </p:grpSpPr>
        <p:sp>
          <p:nvSpPr>
            <p:cNvPr id="3224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225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226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227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233" name="グループ"/>
          <p:cNvGrpSpPr/>
          <p:nvPr/>
        </p:nvGrpSpPr>
        <p:grpSpPr>
          <a:xfrm>
            <a:off x="17535931" y="3630811"/>
            <a:ext cx="402296" cy="6170301"/>
            <a:chOff x="0" y="0"/>
            <a:chExt cx="402295" cy="6170299"/>
          </a:xfrm>
        </p:grpSpPr>
        <p:sp>
          <p:nvSpPr>
            <p:cNvPr id="3229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230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231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232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238" name="グループ"/>
          <p:cNvGrpSpPr/>
          <p:nvPr/>
        </p:nvGrpSpPr>
        <p:grpSpPr>
          <a:xfrm>
            <a:off x="18158082" y="3650014"/>
            <a:ext cx="704587" cy="6025633"/>
            <a:chOff x="0" y="0"/>
            <a:chExt cx="704585" cy="6025632"/>
          </a:xfrm>
        </p:grpSpPr>
        <p:sp>
          <p:nvSpPr>
            <p:cNvPr id="3234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235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236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237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grpSp>
        <p:nvGrpSpPr>
          <p:cNvPr id="3244" name="グループ"/>
          <p:cNvGrpSpPr/>
          <p:nvPr/>
        </p:nvGrpSpPr>
        <p:grpSpPr>
          <a:xfrm>
            <a:off x="19327824" y="3870414"/>
            <a:ext cx="1938834" cy="7474008"/>
            <a:chOff x="0" y="0"/>
            <a:chExt cx="1938832" cy="7474006"/>
          </a:xfrm>
        </p:grpSpPr>
        <p:sp>
          <p:nvSpPr>
            <p:cNvPr id="3239" name="線"/>
            <p:cNvSpPr/>
            <p:nvPr/>
          </p:nvSpPr>
          <p:spPr>
            <a:xfrm>
              <a:off x="3857" y="1887081"/>
              <a:ext cx="1890499" cy="953008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240" name="線"/>
            <p:cNvSpPr/>
            <p:nvPr/>
          </p:nvSpPr>
          <p:spPr>
            <a:xfrm>
              <a:off x="64964" y="0"/>
              <a:ext cx="1849152" cy="2841942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241" name="線"/>
            <p:cNvSpPr/>
            <p:nvPr/>
          </p:nvSpPr>
          <p:spPr>
            <a:xfrm flipV="1">
              <a:off x="6623" y="2832555"/>
              <a:ext cx="1900618" cy="913607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242" name="線"/>
            <p:cNvSpPr/>
            <p:nvPr/>
          </p:nvSpPr>
          <p:spPr>
            <a:xfrm flipV="1">
              <a:off x="4793" y="2823418"/>
              <a:ext cx="1932816" cy="2802188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243" name="線"/>
            <p:cNvSpPr/>
            <p:nvPr/>
          </p:nvSpPr>
          <p:spPr>
            <a:xfrm flipV="1">
              <a:off x="0" y="2839886"/>
              <a:ext cx="1938833" cy="4634121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245" name="μ5"/>
          <p:cNvSpPr txBox="1"/>
          <p:nvPr/>
        </p:nvSpPr>
        <p:spPr>
          <a:xfrm>
            <a:off x="21721454" y="64900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3246" name="矢印"/>
          <p:cNvSpPr/>
          <p:nvPr/>
        </p:nvSpPr>
        <p:spPr>
          <a:xfrm>
            <a:off x="22673809" y="64453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47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3248" name="13"/>
          <p:cNvSpPr txBox="1"/>
          <p:nvPr/>
        </p:nvSpPr>
        <p:spPr>
          <a:xfrm>
            <a:off x="19921903" y="475960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249" name="14"/>
          <p:cNvSpPr txBox="1"/>
          <p:nvPr/>
        </p:nvSpPr>
        <p:spPr>
          <a:xfrm>
            <a:off x="19790661" y="587945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250" name="15"/>
          <p:cNvSpPr txBox="1"/>
          <p:nvPr/>
        </p:nvSpPr>
        <p:spPr>
          <a:xfrm>
            <a:off x="19954770" y="671169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251" name="16"/>
          <p:cNvSpPr txBox="1"/>
          <p:nvPr/>
        </p:nvSpPr>
        <p:spPr>
          <a:xfrm>
            <a:off x="20163562" y="7366176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3252" name="17"/>
          <p:cNvSpPr txBox="1"/>
          <p:nvPr/>
        </p:nvSpPr>
        <p:spPr>
          <a:xfrm>
            <a:off x="19973110" y="87559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sp>
        <p:nvSpPr>
          <p:cNvPr id="3253" name="中間層-出力層を作る"/>
          <p:cNvSpPr txBox="1"/>
          <p:nvPr/>
        </p:nvSpPr>
        <p:spPr>
          <a:xfrm>
            <a:off x="9385604" y="391073"/>
            <a:ext cx="56127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中間層-出力層を作る</a:t>
            </a:r>
          </a:p>
        </p:txBody>
      </p:sp>
      <p:pic>
        <p:nvPicPr>
          <p:cNvPr id="3156" name="スクリーンショット 2024-03-13 18.42.44.png" descr="スクリーンショット 2024-03-13 18.4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7" y="1518349"/>
            <a:ext cx="14353519" cy="111211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5" name="スクリーンショット 2024-05-13 17.14.02.png" descr="スクリーンショット 2024-05-13 17.14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74" y="4240768"/>
            <a:ext cx="12048448" cy="3689838"/>
          </a:xfrm>
          <a:prstGeom prst="rect">
            <a:avLst/>
          </a:prstGeom>
          <a:ln w="12700">
            <a:miter lim="400000"/>
          </a:ln>
        </p:spPr>
      </p:pic>
      <p:sp>
        <p:nvSpPr>
          <p:cNvPr id="325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257" name="スクリーンショット 2024-03-13 18.43.34.png" descr="スクリーンショット 2024-03-13 18.43.34.png"/>
          <p:cNvPicPr>
            <a:picLocks noChangeAspect="1"/>
          </p:cNvPicPr>
          <p:nvPr/>
        </p:nvPicPr>
        <p:blipFill>
          <a:blip r:embed="rId3"/>
          <a:srcRect b="56811"/>
          <a:stretch>
            <a:fillRect/>
          </a:stretch>
        </p:blipFill>
        <p:spPr>
          <a:xfrm>
            <a:off x="585114" y="1274050"/>
            <a:ext cx="12681659" cy="2916483"/>
          </a:xfrm>
          <a:prstGeom prst="rect">
            <a:avLst/>
          </a:prstGeom>
          <a:ln w="12700">
            <a:miter lim="400000"/>
          </a:ln>
        </p:spPr>
      </p:pic>
      <p:sp>
        <p:nvSpPr>
          <p:cNvPr id="3258" name="四角形"/>
          <p:cNvSpPr/>
          <p:nvPr/>
        </p:nvSpPr>
        <p:spPr>
          <a:xfrm>
            <a:off x="1407010" y="5915209"/>
            <a:ext cx="7619844" cy="2091415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59" name="円形"/>
          <p:cNvSpPr/>
          <p:nvPr/>
        </p:nvSpPr>
        <p:spPr>
          <a:xfrm>
            <a:off x="12035571" y="6989139"/>
            <a:ext cx="1270001" cy="1270001"/>
          </a:xfrm>
          <a:prstGeom prst="ellipse">
            <a:avLst/>
          </a:prstGeom>
          <a:solidFill>
            <a:srgbClr val="FFFFFF">
              <a:alpha val="24639"/>
            </a:srgbClr>
          </a:solidFill>
          <a:ln w="381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0" name="円形"/>
          <p:cNvSpPr/>
          <p:nvPr/>
        </p:nvSpPr>
        <p:spPr>
          <a:xfrm>
            <a:off x="12035571" y="5148664"/>
            <a:ext cx="1270001" cy="1270001"/>
          </a:xfrm>
          <a:prstGeom prst="ellipse">
            <a:avLst/>
          </a:prstGeom>
          <a:solidFill>
            <a:srgbClr val="FFFFFF">
              <a:alpha val="24639"/>
            </a:srgbClr>
          </a:solidFill>
          <a:ln w="381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1" name="楕円"/>
          <p:cNvSpPr/>
          <p:nvPr/>
        </p:nvSpPr>
        <p:spPr>
          <a:xfrm>
            <a:off x="16209836" y="327458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2" name="楕円"/>
          <p:cNvSpPr/>
          <p:nvPr/>
        </p:nvSpPr>
        <p:spPr>
          <a:xfrm>
            <a:off x="16143256" y="51318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3" name="楕円"/>
          <p:cNvSpPr/>
          <p:nvPr/>
        </p:nvSpPr>
        <p:spPr>
          <a:xfrm>
            <a:off x="16143256" y="69891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4" name="楕円"/>
          <p:cNvSpPr/>
          <p:nvPr/>
        </p:nvSpPr>
        <p:spPr>
          <a:xfrm>
            <a:off x="16143256" y="88464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5" name="楕円"/>
          <p:cNvSpPr/>
          <p:nvPr/>
        </p:nvSpPr>
        <p:spPr>
          <a:xfrm>
            <a:off x="21269255" y="6099473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66" name="μ5"/>
          <p:cNvSpPr txBox="1"/>
          <p:nvPr/>
        </p:nvSpPr>
        <p:spPr>
          <a:xfrm>
            <a:off x="21716482" y="64931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3267" name="線"/>
          <p:cNvSpPr/>
          <p:nvPr/>
        </p:nvSpPr>
        <p:spPr>
          <a:xfrm flipV="1">
            <a:off x="13318568" y="3859683"/>
            <a:ext cx="2896256" cy="3788325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8" name="線"/>
          <p:cNvSpPr/>
          <p:nvPr/>
        </p:nvSpPr>
        <p:spPr>
          <a:xfrm flipV="1">
            <a:off x="13310860" y="5771843"/>
            <a:ext cx="2822980" cy="29319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9" name="線"/>
          <p:cNvSpPr/>
          <p:nvPr/>
        </p:nvSpPr>
        <p:spPr>
          <a:xfrm>
            <a:off x="13320533" y="5812591"/>
            <a:ext cx="2820808" cy="1760114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0" name="線"/>
          <p:cNvSpPr/>
          <p:nvPr/>
        </p:nvSpPr>
        <p:spPr>
          <a:xfrm>
            <a:off x="13313241" y="7658656"/>
            <a:ext cx="2817786" cy="1804980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1" name="円形"/>
          <p:cNvSpPr/>
          <p:nvPr/>
        </p:nvSpPr>
        <p:spPr>
          <a:xfrm>
            <a:off x="12035571" y="8829614"/>
            <a:ext cx="1270001" cy="1270001"/>
          </a:xfrm>
          <a:prstGeom prst="ellipse">
            <a:avLst/>
          </a:prstGeom>
          <a:ln w="381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72" name="1"/>
          <p:cNvSpPr txBox="1"/>
          <p:nvPr/>
        </p:nvSpPr>
        <p:spPr>
          <a:xfrm>
            <a:off x="12477786" y="9223314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273" name="楕円"/>
          <p:cNvSpPr/>
          <p:nvPr/>
        </p:nvSpPr>
        <p:spPr>
          <a:xfrm>
            <a:off x="16143256" y="1072237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74" name="1"/>
          <p:cNvSpPr txBox="1"/>
          <p:nvPr/>
        </p:nvSpPr>
        <p:spPr>
          <a:xfrm>
            <a:off x="17547872" y="11116071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275" name="線"/>
          <p:cNvSpPr/>
          <p:nvPr/>
        </p:nvSpPr>
        <p:spPr>
          <a:xfrm flipV="1">
            <a:off x="13328712" y="3893704"/>
            <a:ext cx="2866769" cy="5521860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6" name="線"/>
          <p:cNvSpPr/>
          <p:nvPr/>
        </p:nvSpPr>
        <p:spPr>
          <a:xfrm flipV="1">
            <a:off x="13306194" y="5766928"/>
            <a:ext cx="2836091" cy="3678955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7" name="線"/>
          <p:cNvSpPr/>
          <p:nvPr/>
        </p:nvSpPr>
        <p:spPr>
          <a:xfrm flipV="1">
            <a:off x="13309432" y="7563016"/>
            <a:ext cx="2838439" cy="1878910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8" name="線"/>
          <p:cNvSpPr/>
          <p:nvPr/>
        </p:nvSpPr>
        <p:spPr>
          <a:xfrm>
            <a:off x="13322239" y="9435210"/>
            <a:ext cx="2823118" cy="34324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9" name="線"/>
          <p:cNvSpPr/>
          <p:nvPr/>
        </p:nvSpPr>
        <p:spPr>
          <a:xfrm flipV="1">
            <a:off x="13315697" y="5768364"/>
            <a:ext cx="2813402" cy="1895194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0" name="線"/>
          <p:cNvSpPr/>
          <p:nvPr/>
        </p:nvSpPr>
        <p:spPr>
          <a:xfrm flipV="1">
            <a:off x="13306025" y="7576873"/>
            <a:ext cx="2831272" cy="89006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1" name="線"/>
          <p:cNvSpPr/>
          <p:nvPr/>
        </p:nvSpPr>
        <p:spPr>
          <a:xfrm>
            <a:off x="19334899" y="5746395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2" name="線"/>
          <p:cNvSpPr/>
          <p:nvPr/>
        </p:nvSpPr>
        <p:spPr>
          <a:xfrm>
            <a:off x="19396007" y="3859313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3" name="線"/>
          <p:cNvSpPr/>
          <p:nvPr/>
        </p:nvSpPr>
        <p:spPr>
          <a:xfrm flipV="1">
            <a:off x="19337665" y="6691868"/>
            <a:ext cx="1900619" cy="913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4" name="線"/>
          <p:cNvSpPr/>
          <p:nvPr/>
        </p:nvSpPr>
        <p:spPr>
          <a:xfrm flipV="1">
            <a:off x="19335835" y="6682731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5" name="線"/>
          <p:cNvSpPr/>
          <p:nvPr/>
        </p:nvSpPr>
        <p:spPr>
          <a:xfrm flipV="1">
            <a:off x="19331041" y="6699199"/>
            <a:ext cx="1938833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6" name="線"/>
          <p:cNvSpPr/>
          <p:nvPr/>
        </p:nvSpPr>
        <p:spPr>
          <a:xfrm flipV="1">
            <a:off x="17740658" y="3255531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7" name="μ1"/>
          <p:cNvSpPr txBox="1"/>
          <p:nvPr/>
        </p:nvSpPr>
        <p:spPr>
          <a:xfrm>
            <a:off x="16655737" y="364960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288" name="h1"/>
          <p:cNvSpPr txBox="1"/>
          <p:nvPr/>
        </p:nvSpPr>
        <p:spPr>
          <a:xfrm>
            <a:off x="18220277" y="364960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289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290" name="線"/>
          <p:cNvSpPr/>
          <p:nvPr/>
        </p:nvSpPr>
        <p:spPr>
          <a:xfrm flipV="1">
            <a:off x="17740658" y="51128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1" name="線"/>
          <p:cNvSpPr/>
          <p:nvPr/>
        </p:nvSpPr>
        <p:spPr>
          <a:xfrm flipV="1">
            <a:off x="17740657" y="6983265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2" name="線"/>
          <p:cNvSpPr/>
          <p:nvPr/>
        </p:nvSpPr>
        <p:spPr>
          <a:xfrm flipH="1" flipV="1">
            <a:off x="17736802" y="8846041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3" name="線"/>
          <p:cNvSpPr/>
          <p:nvPr/>
        </p:nvSpPr>
        <p:spPr>
          <a:xfrm flipV="1">
            <a:off x="22866657" y="608042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4" name="線"/>
          <p:cNvSpPr/>
          <p:nvPr/>
        </p:nvSpPr>
        <p:spPr>
          <a:xfrm>
            <a:off x="13307289" y="5804183"/>
            <a:ext cx="2819013" cy="3656935"/>
          </a:xfrm>
          <a:prstGeom prst="line">
            <a:avLst/>
          </a:prstGeom>
          <a:ln w="25400">
            <a:solidFill>
              <a:srgbClr val="000000">
                <a:alpha val="2463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5" name="矢印"/>
          <p:cNvSpPr/>
          <p:nvPr/>
        </p:nvSpPr>
        <p:spPr>
          <a:xfrm>
            <a:off x="17549014" y="3622823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96" name="矢印"/>
          <p:cNvSpPr/>
          <p:nvPr/>
        </p:nvSpPr>
        <p:spPr>
          <a:xfrm>
            <a:off x="17546837" y="546708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97" name="矢印"/>
          <p:cNvSpPr/>
          <p:nvPr/>
        </p:nvSpPr>
        <p:spPr>
          <a:xfrm>
            <a:off x="17546837" y="7337380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98" name="矢印"/>
          <p:cNvSpPr/>
          <p:nvPr/>
        </p:nvSpPr>
        <p:spPr>
          <a:xfrm>
            <a:off x="17565847" y="921960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299" name="矢印"/>
          <p:cNvSpPr/>
          <p:nvPr/>
        </p:nvSpPr>
        <p:spPr>
          <a:xfrm>
            <a:off x="22673809" y="642920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300" name="relu"/>
          <p:cNvSpPr txBox="1"/>
          <p:nvPr/>
        </p:nvSpPr>
        <p:spPr>
          <a:xfrm>
            <a:off x="17327654" y="2744025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301" name="relu"/>
          <p:cNvSpPr txBox="1"/>
          <p:nvPr/>
        </p:nvSpPr>
        <p:spPr>
          <a:xfrm>
            <a:off x="17327654" y="459692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302" name="relu"/>
          <p:cNvSpPr txBox="1"/>
          <p:nvPr/>
        </p:nvSpPr>
        <p:spPr>
          <a:xfrm>
            <a:off x="17327654" y="647466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303" name="relu"/>
          <p:cNvSpPr txBox="1"/>
          <p:nvPr/>
        </p:nvSpPr>
        <p:spPr>
          <a:xfrm>
            <a:off x="17346662" y="836677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304" name="sigmoid"/>
          <p:cNvSpPr txBox="1"/>
          <p:nvPr/>
        </p:nvSpPr>
        <p:spPr>
          <a:xfrm>
            <a:off x="22074938" y="5542364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3305" name="μ2"/>
          <p:cNvSpPr txBox="1"/>
          <p:nvPr/>
        </p:nvSpPr>
        <p:spPr>
          <a:xfrm>
            <a:off x="16635385" y="551254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306" name="μ3"/>
          <p:cNvSpPr txBox="1"/>
          <p:nvPr/>
        </p:nvSpPr>
        <p:spPr>
          <a:xfrm>
            <a:off x="16615439" y="737548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307" name="μ4"/>
          <p:cNvSpPr txBox="1"/>
          <p:nvPr/>
        </p:nvSpPr>
        <p:spPr>
          <a:xfrm>
            <a:off x="16595086" y="923842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308" name="h2"/>
          <p:cNvSpPr txBox="1"/>
          <p:nvPr/>
        </p:nvSpPr>
        <p:spPr>
          <a:xfrm>
            <a:off x="18220277" y="551254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309" name="h3"/>
          <p:cNvSpPr txBox="1"/>
          <p:nvPr/>
        </p:nvSpPr>
        <p:spPr>
          <a:xfrm>
            <a:off x="18157676" y="73828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310" name="h4"/>
          <p:cNvSpPr txBox="1"/>
          <p:nvPr/>
        </p:nvSpPr>
        <p:spPr>
          <a:xfrm>
            <a:off x="18157676" y="91926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311" name="x1"/>
          <p:cNvSpPr txBox="1"/>
          <p:nvPr/>
        </p:nvSpPr>
        <p:spPr>
          <a:xfrm>
            <a:off x="12360247" y="5542364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312" name="x2"/>
          <p:cNvSpPr txBox="1"/>
          <p:nvPr/>
        </p:nvSpPr>
        <p:spPr>
          <a:xfrm>
            <a:off x="12360247" y="7382839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313" name="線"/>
          <p:cNvSpPr/>
          <p:nvPr/>
        </p:nvSpPr>
        <p:spPr>
          <a:xfrm flipV="1">
            <a:off x="13317396" y="3887561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4" name="線"/>
          <p:cNvSpPr/>
          <p:nvPr/>
        </p:nvSpPr>
        <p:spPr>
          <a:xfrm flipV="1">
            <a:off x="13323268" y="3853719"/>
            <a:ext cx="2896257" cy="378832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5" name="線"/>
          <p:cNvSpPr/>
          <p:nvPr/>
        </p:nvSpPr>
        <p:spPr>
          <a:xfrm flipV="1">
            <a:off x="13315561" y="5765879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6" name="線"/>
          <p:cNvSpPr/>
          <p:nvPr/>
        </p:nvSpPr>
        <p:spPr>
          <a:xfrm>
            <a:off x="13325232" y="5806628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7" name="線"/>
          <p:cNvSpPr/>
          <p:nvPr/>
        </p:nvSpPr>
        <p:spPr>
          <a:xfrm>
            <a:off x="13317940" y="7652693"/>
            <a:ext cx="2817786" cy="180498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8" name="線"/>
          <p:cNvSpPr/>
          <p:nvPr/>
        </p:nvSpPr>
        <p:spPr>
          <a:xfrm flipV="1">
            <a:off x="13333412" y="3887741"/>
            <a:ext cx="2866769" cy="552186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9" name="線"/>
          <p:cNvSpPr/>
          <p:nvPr/>
        </p:nvSpPr>
        <p:spPr>
          <a:xfrm flipV="1">
            <a:off x="13310895" y="5760966"/>
            <a:ext cx="2836090" cy="367895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0" name="線"/>
          <p:cNvSpPr/>
          <p:nvPr/>
        </p:nvSpPr>
        <p:spPr>
          <a:xfrm flipV="1">
            <a:off x="13314131" y="7557053"/>
            <a:ext cx="2838439" cy="187890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1" name="線"/>
          <p:cNvSpPr/>
          <p:nvPr/>
        </p:nvSpPr>
        <p:spPr>
          <a:xfrm>
            <a:off x="13326940" y="9429247"/>
            <a:ext cx="2823118" cy="3432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2" name="線"/>
          <p:cNvSpPr/>
          <p:nvPr/>
        </p:nvSpPr>
        <p:spPr>
          <a:xfrm flipV="1">
            <a:off x="13320396" y="5762401"/>
            <a:ext cx="2813402" cy="189519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3" name="線"/>
          <p:cNvSpPr/>
          <p:nvPr/>
        </p:nvSpPr>
        <p:spPr>
          <a:xfrm flipV="1">
            <a:off x="13310725" y="7570910"/>
            <a:ext cx="2831273" cy="8900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4" name="線"/>
          <p:cNvSpPr/>
          <p:nvPr/>
        </p:nvSpPr>
        <p:spPr>
          <a:xfrm>
            <a:off x="13311989" y="5798220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246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329" name="グループ"/>
          <p:cNvGrpSpPr/>
          <p:nvPr/>
        </p:nvGrpSpPr>
        <p:grpSpPr>
          <a:xfrm>
            <a:off x="16595086" y="3648374"/>
            <a:ext cx="827223" cy="6071413"/>
            <a:chOff x="0" y="0"/>
            <a:chExt cx="827222" cy="6071412"/>
          </a:xfrm>
        </p:grpSpPr>
        <p:sp>
          <p:nvSpPr>
            <p:cNvPr id="3325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326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327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328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334" name="グループ"/>
          <p:cNvGrpSpPr/>
          <p:nvPr/>
        </p:nvGrpSpPr>
        <p:grpSpPr>
          <a:xfrm>
            <a:off x="17535931" y="3630811"/>
            <a:ext cx="402296" cy="6170301"/>
            <a:chOff x="0" y="0"/>
            <a:chExt cx="402295" cy="6170299"/>
          </a:xfrm>
        </p:grpSpPr>
        <p:sp>
          <p:nvSpPr>
            <p:cNvPr id="3330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331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332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333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339" name="グループ"/>
          <p:cNvGrpSpPr/>
          <p:nvPr/>
        </p:nvGrpSpPr>
        <p:grpSpPr>
          <a:xfrm>
            <a:off x="18158082" y="3650014"/>
            <a:ext cx="704587" cy="6025633"/>
            <a:chOff x="0" y="0"/>
            <a:chExt cx="704585" cy="6025632"/>
          </a:xfrm>
        </p:grpSpPr>
        <p:sp>
          <p:nvSpPr>
            <p:cNvPr id="3335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336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337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338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340" name="線"/>
          <p:cNvSpPr/>
          <p:nvPr/>
        </p:nvSpPr>
        <p:spPr>
          <a:xfrm>
            <a:off x="19331681" y="5757496"/>
            <a:ext cx="1890499" cy="9530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1" name="線"/>
          <p:cNvSpPr/>
          <p:nvPr/>
        </p:nvSpPr>
        <p:spPr>
          <a:xfrm>
            <a:off x="19392788" y="3870415"/>
            <a:ext cx="1849152" cy="284194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2" name="線"/>
          <p:cNvSpPr/>
          <p:nvPr/>
        </p:nvSpPr>
        <p:spPr>
          <a:xfrm flipV="1">
            <a:off x="19334447" y="6702970"/>
            <a:ext cx="1900619" cy="9136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3" name="線"/>
          <p:cNvSpPr/>
          <p:nvPr/>
        </p:nvSpPr>
        <p:spPr>
          <a:xfrm flipV="1">
            <a:off x="19332617" y="6693834"/>
            <a:ext cx="1932817" cy="280218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4" name="線"/>
          <p:cNvSpPr/>
          <p:nvPr/>
        </p:nvSpPr>
        <p:spPr>
          <a:xfrm flipV="1">
            <a:off x="19327824" y="6710302"/>
            <a:ext cx="1938833" cy="4634121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5" name="μ5"/>
          <p:cNvSpPr txBox="1"/>
          <p:nvPr/>
        </p:nvSpPr>
        <p:spPr>
          <a:xfrm>
            <a:off x="21721454" y="64900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3346" name="矢印"/>
          <p:cNvSpPr/>
          <p:nvPr/>
        </p:nvSpPr>
        <p:spPr>
          <a:xfrm>
            <a:off x="22673809" y="64453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347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3348" name="13"/>
          <p:cNvSpPr txBox="1"/>
          <p:nvPr/>
        </p:nvSpPr>
        <p:spPr>
          <a:xfrm>
            <a:off x="19921903" y="475960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349" name="14"/>
          <p:cNvSpPr txBox="1"/>
          <p:nvPr/>
        </p:nvSpPr>
        <p:spPr>
          <a:xfrm>
            <a:off x="19790661" y="587945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350" name="15"/>
          <p:cNvSpPr txBox="1"/>
          <p:nvPr/>
        </p:nvSpPr>
        <p:spPr>
          <a:xfrm>
            <a:off x="19954770" y="671169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351" name="16"/>
          <p:cNvSpPr txBox="1"/>
          <p:nvPr/>
        </p:nvSpPr>
        <p:spPr>
          <a:xfrm>
            <a:off x="20163562" y="7366176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3352" name="17"/>
          <p:cNvSpPr txBox="1"/>
          <p:nvPr/>
        </p:nvSpPr>
        <p:spPr>
          <a:xfrm>
            <a:off x="19973110" y="87559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pic>
        <p:nvPicPr>
          <p:cNvPr id="3353" name="スクリーンショット 2024-03-13 18.45.24.png" descr="スクリーンショット 2024-03-13 18.45.24.png"/>
          <p:cNvPicPr>
            <a:picLocks noChangeAspect="1"/>
          </p:cNvPicPr>
          <p:nvPr/>
        </p:nvPicPr>
        <p:blipFill>
          <a:blip r:embed="rId4"/>
          <a:srcRect t="69260" r="73288"/>
          <a:stretch>
            <a:fillRect/>
          </a:stretch>
        </p:blipFill>
        <p:spPr>
          <a:xfrm>
            <a:off x="2753688" y="11390311"/>
            <a:ext cx="3206748" cy="1026346"/>
          </a:xfrm>
          <a:prstGeom prst="rect">
            <a:avLst/>
          </a:prstGeom>
          <a:ln w="12700">
            <a:miter lim="400000"/>
          </a:ln>
        </p:spPr>
      </p:pic>
      <p:sp>
        <p:nvSpPr>
          <p:cNvPr id="3354" name="13"/>
          <p:cNvSpPr txBox="1"/>
          <p:nvPr/>
        </p:nvSpPr>
        <p:spPr>
          <a:xfrm>
            <a:off x="6997976" y="905126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355" name="14"/>
          <p:cNvSpPr txBox="1"/>
          <p:nvPr/>
        </p:nvSpPr>
        <p:spPr>
          <a:xfrm>
            <a:off x="6997976" y="968017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356" name="15"/>
          <p:cNvSpPr txBox="1"/>
          <p:nvPr/>
        </p:nvSpPr>
        <p:spPr>
          <a:xfrm>
            <a:off x="6997976" y="1030909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357" name="16"/>
          <p:cNvSpPr txBox="1"/>
          <p:nvPr/>
        </p:nvSpPr>
        <p:spPr>
          <a:xfrm>
            <a:off x="6997976" y="10938006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3358" name="17"/>
          <p:cNvSpPr txBox="1"/>
          <p:nvPr/>
        </p:nvSpPr>
        <p:spPr>
          <a:xfrm>
            <a:off x="6997976" y="11566921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pic>
        <p:nvPicPr>
          <p:cNvPr id="3359" name="スクリーンショット 2024-05-13 17.14.02.png" descr="スクリーンショット 2024-05-13 17.14.02.png"/>
          <p:cNvPicPr>
            <a:picLocks noChangeAspect="1"/>
          </p:cNvPicPr>
          <p:nvPr/>
        </p:nvPicPr>
        <p:blipFill>
          <a:blip r:embed="rId2"/>
          <a:srcRect t="45207" r="62791" b="12018"/>
          <a:stretch>
            <a:fillRect/>
          </a:stretch>
        </p:blipFill>
        <p:spPr>
          <a:xfrm>
            <a:off x="132004" y="9033415"/>
            <a:ext cx="6737677" cy="2372046"/>
          </a:xfrm>
          <a:prstGeom prst="rect">
            <a:avLst/>
          </a:prstGeom>
          <a:ln w="12700">
            <a:miter lim="400000"/>
          </a:ln>
        </p:spPr>
      </p:pic>
      <p:sp>
        <p:nvSpPr>
          <p:cNvPr id="3360" name="再度重みの確認"/>
          <p:cNvSpPr txBox="1"/>
          <p:nvPr/>
        </p:nvSpPr>
        <p:spPr>
          <a:xfrm>
            <a:off x="10090150" y="539354"/>
            <a:ext cx="4203701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再度重みの確認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363" name="スクリーンショット 2024-05-13 17.06.49.png" descr="スクリーンショット 2024-05-13 17.0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95" y="1893405"/>
            <a:ext cx="19358451" cy="90067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364" name="入力層-中間層…"/>
          <p:cNvSpPr txBox="1"/>
          <p:nvPr/>
        </p:nvSpPr>
        <p:spPr>
          <a:xfrm>
            <a:off x="839063" y="2446882"/>
            <a:ext cx="255727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入力層-中間層</a:t>
            </a:r>
          </a:p>
          <a:p>
            <a:r>
              <a:t>の重み8個</a:t>
            </a:r>
          </a:p>
        </p:txBody>
      </p:sp>
      <p:sp>
        <p:nvSpPr>
          <p:cNvPr id="3365" name="中間層-出力層…"/>
          <p:cNvSpPr txBox="1"/>
          <p:nvPr/>
        </p:nvSpPr>
        <p:spPr>
          <a:xfrm>
            <a:off x="839063" y="6676429"/>
            <a:ext cx="2557273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中間層-出力層</a:t>
            </a:r>
          </a:p>
          <a:p>
            <a:r>
              <a:t>の重み4個</a:t>
            </a:r>
          </a:p>
        </p:txBody>
      </p:sp>
      <p:sp>
        <p:nvSpPr>
          <p:cNvPr id="3366" name="(4, 2)"/>
          <p:cNvSpPr txBox="1"/>
          <p:nvPr/>
        </p:nvSpPr>
        <p:spPr>
          <a:xfrm>
            <a:off x="1519719" y="4381500"/>
            <a:ext cx="119596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(4, 2)</a:t>
            </a:r>
          </a:p>
        </p:txBody>
      </p:sp>
      <p:sp>
        <p:nvSpPr>
          <p:cNvPr id="3367" name="(4, 1)"/>
          <p:cNvSpPr txBox="1"/>
          <p:nvPr/>
        </p:nvSpPr>
        <p:spPr>
          <a:xfrm>
            <a:off x="1519719" y="9315033"/>
            <a:ext cx="119596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(4, 1)</a:t>
            </a:r>
          </a:p>
        </p:txBody>
      </p:sp>
      <p:sp>
        <p:nvSpPr>
          <p:cNvPr id="3368" name="重みの取得"/>
          <p:cNvSpPr txBox="1"/>
          <p:nvPr/>
        </p:nvSpPr>
        <p:spPr>
          <a:xfrm>
            <a:off x="10334493" y="633827"/>
            <a:ext cx="30353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重みの取得</a:t>
            </a:r>
          </a:p>
        </p:txBody>
      </p:sp>
      <p:sp>
        <p:nvSpPr>
          <p:cNvPr id="3369" name="計算が複雑になるので、シンプルな値に置き換える"/>
          <p:cNvSpPr txBox="1"/>
          <p:nvPr/>
        </p:nvSpPr>
        <p:spPr>
          <a:xfrm>
            <a:off x="5111745" y="11654014"/>
            <a:ext cx="13480797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計算が複雑になるので、シンプルな値に置き換える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372" name="スクリーンショット 2024-05-13 17.19.16.png" descr="スクリーンショット 2024-05-13 17.19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21" y="2093075"/>
            <a:ext cx="11464557" cy="10889274"/>
          </a:xfrm>
          <a:prstGeom prst="rect">
            <a:avLst/>
          </a:prstGeom>
          <a:ln w="12700">
            <a:miter lim="400000"/>
          </a:ln>
        </p:spPr>
      </p:pic>
      <p:sp>
        <p:nvSpPr>
          <p:cNvPr id="3373" name="weightsの中身を置き換える"/>
          <p:cNvSpPr txBox="1"/>
          <p:nvPr/>
        </p:nvSpPr>
        <p:spPr>
          <a:xfrm>
            <a:off x="8471916" y="725973"/>
            <a:ext cx="744016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weightsの中身を置き換える</a:t>
            </a:r>
          </a:p>
        </p:txBody>
      </p:sp>
      <p:sp>
        <p:nvSpPr>
          <p:cNvPr id="3374" name="同じ(4, 2)の配列を作る"/>
          <p:cNvSpPr txBox="1"/>
          <p:nvPr/>
        </p:nvSpPr>
        <p:spPr>
          <a:xfrm>
            <a:off x="15083811" y="2358050"/>
            <a:ext cx="617113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同じ(4, 2)の配列を作る</a:t>
            </a:r>
          </a:p>
        </p:txBody>
      </p:sp>
      <p:sp>
        <p:nvSpPr>
          <p:cNvPr id="3375" name="np.arange(a,b,c) :…"/>
          <p:cNvSpPr txBox="1"/>
          <p:nvPr/>
        </p:nvSpPr>
        <p:spPr>
          <a:xfrm>
            <a:off x="13911956" y="3479150"/>
            <a:ext cx="8514843" cy="153670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/>
            </a:pPr>
            <a:r>
              <a:t>np.arange(a,b,c) : </a:t>
            </a:r>
          </a:p>
          <a:p>
            <a:pPr>
              <a:defRPr sz="4400"/>
            </a:pPr>
            <a:r>
              <a:t>a以上b未満の配列をc刻みで作る</a:t>
            </a:r>
          </a:p>
        </p:txBody>
      </p:sp>
      <p:pic>
        <p:nvPicPr>
          <p:cNvPr id="3376" name="スクリーンショット 2024-05-13 17.14.02.png" descr="スクリーンショット 2024-05-13 17.14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568" y="8966272"/>
            <a:ext cx="9803920" cy="3002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7" name="スクリーンショット 2024-03-13 18.43.34.png" descr="スクリーンショット 2024-03-13 18.43.34.png"/>
          <p:cNvPicPr>
            <a:picLocks noChangeAspect="1"/>
          </p:cNvPicPr>
          <p:nvPr/>
        </p:nvPicPr>
        <p:blipFill>
          <a:blip r:embed="rId4"/>
          <a:srcRect t="22707" r="45528" b="56811"/>
          <a:stretch>
            <a:fillRect/>
          </a:stretch>
        </p:blipFill>
        <p:spPr>
          <a:xfrm>
            <a:off x="14082250" y="7197526"/>
            <a:ext cx="6757302" cy="1352921"/>
          </a:xfrm>
          <a:prstGeom prst="rect">
            <a:avLst/>
          </a:prstGeom>
          <a:ln w="12700">
            <a:miter lim="400000"/>
          </a:ln>
        </p:spPr>
      </p:pic>
      <p:sp>
        <p:nvSpPr>
          <p:cNvPr id="3378" name="四角形"/>
          <p:cNvSpPr/>
          <p:nvPr/>
        </p:nvSpPr>
        <p:spPr>
          <a:xfrm>
            <a:off x="13838890" y="7239000"/>
            <a:ext cx="10287087" cy="505336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379" name="代入前"/>
          <p:cNvSpPr txBox="1"/>
          <p:nvPr/>
        </p:nvSpPr>
        <p:spPr>
          <a:xfrm>
            <a:off x="17274027" y="6527800"/>
            <a:ext cx="17907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代入前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382" name="スクリーンショット 2024-05-13 17.22.16.png" descr="スクリーンショット 2024-05-13 17.22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69" y="2128615"/>
            <a:ext cx="10642982" cy="106622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383" name="weightsの中身を置き換える"/>
          <p:cNvSpPr txBox="1"/>
          <p:nvPr/>
        </p:nvSpPr>
        <p:spPr>
          <a:xfrm>
            <a:off x="8471916" y="725973"/>
            <a:ext cx="744016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weightsの中身を置き換える</a:t>
            </a:r>
          </a:p>
        </p:txBody>
      </p:sp>
      <p:sp>
        <p:nvSpPr>
          <p:cNvPr id="3384" name="同じ(4, 1)の配列を作る"/>
          <p:cNvSpPr txBox="1"/>
          <p:nvPr/>
        </p:nvSpPr>
        <p:spPr>
          <a:xfrm>
            <a:off x="15083811" y="2358050"/>
            <a:ext cx="617113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同じ(4, 1)の配列を作る</a:t>
            </a:r>
          </a:p>
        </p:txBody>
      </p:sp>
      <p:sp>
        <p:nvSpPr>
          <p:cNvPr id="3385" name="np.arange(a,b,c) :…"/>
          <p:cNvSpPr txBox="1"/>
          <p:nvPr/>
        </p:nvSpPr>
        <p:spPr>
          <a:xfrm>
            <a:off x="13911956" y="3479150"/>
            <a:ext cx="8514843" cy="153670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/>
            </a:pPr>
            <a:r>
              <a:t>np.arange(a,b,c) : </a:t>
            </a:r>
          </a:p>
          <a:p>
            <a:pPr>
              <a:defRPr sz="4400"/>
            </a:pPr>
            <a:r>
              <a:t>a以上b未満の配列をc刻みで作る</a:t>
            </a:r>
          </a:p>
        </p:txBody>
      </p:sp>
      <p:pic>
        <p:nvPicPr>
          <p:cNvPr id="3386" name="スクリーンショット 2024-03-13 18.43.34.png" descr="スクリーンショット 2024-03-13 18.43.34.png"/>
          <p:cNvPicPr>
            <a:picLocks noChangeAspect="1"/>
          </p:cNvPicPr>
          <p:nvPr/>
        </p:nvPicPr>
        <p:blipFill>
          <a:blip r:embed="rId3"/>
          <a:srcRect t="22707" r="45528" b="56811"/>
          <a:stretch>
            <a:fillRect/>
          </a:stretch>
        </p:blipFill>
        <p:spPr>
          <a:xfrm>
            <a:off x="14082250" y="7197526"/>
            <a:ext cx="6757302" cy="1352921"/>
          </a:xfrm>
          <a:prstGeom prst="rect">
            <a:avLst/>
          </a:prstGeom>
          <a:ln w="12700">
            <a:miter lim="400000"/>
          </a:ln>
        </p:spPr>
      </p:pic>
      <p:sp>
        <p:nvSpPr>
          <p:cNvPr id="3387" name="代入前"/>
          <p:cNvSpPr txBox="1"/>
          <p:nvPr/>
        </p:nvSpPr>
        <p:spPr>
          <a:xfrm>
            <a:off x="17274027" y="6527800"/>
            <a:ext cx="17907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代入前</a:t>
            </a:r>
          </a:p>
        </p:txBody>
      </p:sp>
      <p:pic>
        <p:nvPicPr>
          <p:cNvPr id="3388" name="スクリーンショット 2024-05-13 17.14.02.png" descr="スクリーンショット 2024-05-13 17.14.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568" y="8966272"/>
            <a:ext cx="9803920" cy="3002452"/>
          </a:xfrm>
          <a:prstGeom prst="rect">
            <a:avLst/>
          </a:prstGeom>
          <a:ln w="12700">
            <a:miter lim="400000"/>
          </a:ln>
        </p:spPr>
      </p:pic>
      <p:sp>
        <p:nvSpPr>
          <p:cNvPr id="3389" name="四角形"/>
          <p:cNvSpPr/>
          <p:nvPr/>
        </p:nvSpPr>
        <p:spPr>
          <a:xfrm>
            <a:off x="13838890" y="7239000"/>
            <a:ext cx="10287087" cy="505336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0" name="スクリーンショット 2024-05-15 18.34.19.png" descr="スクリーンショット 2024-05-15 18.34.19.png"/>
          <p:cNvPicPr>
            <a:picLocks noChangeAspect="1"/>
          </p:cNvPicPr>
          <p:nvPr/>
        </p:nvPicPr>
        <p:blipFill>
          <a:blip r:embed="rId2"/>
          <a:srcRect b="1000"/>
          <a:stretch>
            <a:fillRect/>
          </a:stretch>
        </p:blipFill>
        <p:spPr>
          <a:xfrm>
            <a:off x="1015960" y="-26776"/>
            <a:ext cx="22376024" cy="12468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3392" name="スクリーンショット 2024-05-13 17.28.43.png" descr="スクリーンショット 2024-05-13 17.28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38" y="1916898"/>
            <a:ext cx="7810085" cy="1221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3" name="スクリーンショット 2024-05-13 17.29.14.png" descr="スクリーンショット 2024-05-13 17.29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83" y="3427562"/>
            <a:ext cx="5578723" cy="110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394" name="(モデル名).set_weights(配列)で新たな重みとバイアスを設定"/>
          <p:cNvSpPr txBox="1"/>
          <p:nvPr/>
        </p:nvSpPr>
        <p:spPr>
          <a:xfrm>
            <a:off x="3738854" y="703749"/>
            <a:ext cx="16906292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(モデル名).set_weights(配列)で新たな重みとバイアスを設定</a:t>
            </a:r>
          </a:p>
        </p:txBody>
      </p:sp>
      <p:pic>
        <p:nvPicPr>
          <p:cNvPr id="3395" name="スクリーンショット 2024-05-13 17.59.52.png" descr="スクリーンショット 2024-05-13 17.59.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101" y="5112467"/>
            <a:ext cx="13565798" cy="5192121"/>
          </a:xfrm>
          <a:prstGeom prst="rect">
            <a:avLst/>
          </a:prstGeom>
          <a:ln w="12700">
            <a:miter lim="400000"/>
          </a:ln>
        </p:spPr>
      </p:pic>
      <p:sp>
        <p:nvSpPr>
          <p:cNvPr id="3396" name="今weightsという変数に一度移して…"/>
          <p:cNvSpPr txBox="1"/>
          <p:nvPr/>
        </p:nvSpPr>
        <p:spPr>
          <a:xfrm>
            <a:off x="13332776" y="2263828"/>
            <a:ext cx="8593837" cy="135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/>
            </a:pPr>
            <a:r>
              <a:t>今weightsという変数に一度移して</a:t>
            </a:r>
          </a:p>
          <a:p>
            <a:pPr>
              <a:defRPr sz="3900"/>
            </a:pPr>
            <a:r>
              <a:t>配列を変更したので、weightsを代入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3399" name="スクリーンショット 2024-03-13 18.47.52.png" descr="スクリーンショット 2024-03-13 18.47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5" y="1400130"/>
            <a:ext cx="12983269" cy="5290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0" name="スクリーンショット 2024-03-13 18.47.10.png" descr="スクリーンショット 2024-03-13 18.47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41" y="5422982"/>
            <a:ext cx="12957869" cy="73044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01" name="線"/>
          <p:cNvSpPr/>
          <p:nvPr/>
        </p:nvSpPr>
        <p:spPr>
          <a:xfrm flipH="1" flipV="1">
            <a:off x="6358364" y="6525643"/>
            <a:ext cx="3919715" cy="23311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02" name="これでスライドのネットワークと…"/>
          <p:cNvSpPr txBox="1"/>
          <p:nvPr/>
        </p:nvSpPr>
        <p:spPr>
          <a:xfrm>
            <a:off x="787228" y="9886825"/>
            <a:ext cx="7120510" cy="128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/>
            </a:pPr>
            <a:r>
              <a:t>これでスライドのネットワークと</a:t>
            </a:r>
          </a:p>
          <a:p>
            <a:pPr>
              <a:defRPr sz="3700"/>
            </a:pPr>
            <a:r>
              <a:t>入力データが準備できました</a:t>
            </a:r>
          </a:p>
        </p:txBody>
      </p:sp>
      <p:sp>
        <p:nvSpPr>
          <p:cNvPr id="3403" name="データは計算しやすいように…"/>
          <p:cNvSpPr txBox="1"/>
          <p:nvPr/>
        </p:nvSpPr>
        <p:spPr>
          <a:xfrm>
            <a:off x="15008395" y="3124884"/>
            <a:ext cx="6223001" cy="128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/>
            </a:pPr>
            <a:r>
              <a:t>データは計算しやすいように</a:t>
            </a:r>
          </a:p>
          <a:p>
            <a:pPr>
              <a:defRPr sz="3700"/>
            </a:pPr>
            <a:r>
              <a:t>numpy配列で準備します</a:t>
            </a:r>
          </a:p>
        </p:txBody>
      </p:sp>
      <p:sp>
        <p:nvSpPr>
          <p:cNvPr id="3404" name="入力データの用意"/>
          <p:cNvSpPr txBox="1"/>
          <p:nvPr/>
        </p:nvSpPr>
        <p:spPr>
          <a:xfrm>
            <a:off x="9747250" y="412443"/>
            <a:ext cx="4889501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入力データの用意</a:t>
            </a:r>
          </a:p>
        </p:txBody>
      </p:sp>
      <p:sp>
        <p:nvSpPr>
          <p:cNvPr id="3405" name="四角形"/>
          <p:cNvSpPr/>
          <p:nvPr/>
        </p:nvSpPr>
        <p:spPr>
          <a:xfrm>
            <a:off x="1992482" y="2863665"/>
            <a:ext cx="4655380" cy="607263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3408" name="スクリーンショット 2024-03-13 18.47.10.png" descr="スクリーンショット 2024-03-13 18.47.10.png"/>
          <p:cNvPicPr>
            <a:picLocks noChangeAspect="1"/>
          </p:cNvPicPr>
          <p:nvPr/>
        </p:nvPicPr>
        <p:blipFill>
          <a:blip r:embed="rId2"/>
          <a:srcRect t="30634" r="14142"/>
          <a:stretch>
            <a:fillRect/>
          </a:stretch>
        </p:blipFill>
        <p:spPr>
          <a:xfrm>
            <a:off x="5389954" y="7296207"/>
            <a:ext cx="13561424" cy="617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9" name="スクリーンショット 2024-03-13 18.53.52.png" descr="スクリーンショット 2024-03-13 18.53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131" y="9106920"/>
            <a:ext cx="2929480" cy="137051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10" name="画像1の推論結果…"/>
          <p:cNvSpPr txBox="1"/>
          <p:nvPr/>
        </p:nvSpPr>
        <p:spPr>
          <a:xfrm>
            <a:off x="18207970" y="9198453"/>
            <a:ext cx="2171091" cy="118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t>画像1の推論結果</a:t>
            </a:r>
          </a:p>
          <a:p>
            <a:pPr>
              <a:defRPr sz="2100"/>
            </a:pPr>
            <a:r>
              <a:t>画像2の推論結果</a:t>
            </a:r>
          </a:p>
          <a:p>
            <a:pPr>
              <a:defRPr sz="2100"/>
            </a:pPr>
            <a:r>
              <a:t>画像3の推論結果</a:t>
            </a:r>
          </a:p>
        </p:txBody>
      </p:sp>
      <p:pic>
        <p:nvPicPr>
          <p:cNvPr id="3411" name="スクリーンショット 2024-05-13 18.01.25.png" descr="スクリーンショット 2024-05-13 18.01.25.png"/>
          <p:cNvPicPr>
            <a:picLocks noChangeAspect="1"/>
          </p:cNvPicPr>
          <p:nvPr/>
        </p:nvPicPr>
        <p:blipFill>
          <a:blip r:embed="rId4"/>
          <a:srcRect l="12926" t="54015" r="62398" b="5389"/>
          <a:stretch>
            <a:fillRect/>
          </a:stretch>
        </p:blipFill>
        <p:spPr>
          <a:xfrm>
            <a:off x="20370896" y="8948223"/>
            <a:ext cx="3435751" cy="1687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2" name="スクリーンショット 2024-03-13 18.51.17.png" descr="スクリーンショット 2024-03-13 18.51.17.png"/>
          <p:cNvPicPr>
            <a:picLocks noChangeAspect="1"/>
          </p:cNvPicPr>
          <p:nvPr/>
        </p:nvPicPr>
        <p:blipFill>
          <a:blip r:embed="rId5"/>
          <a:srcRect b="38367"/>
          <a:stretch>
            <a:fillRect/>
          </a:stretch>
        </p:blipFill>
        <p:spPr>
          <a:xfrm>
            <a:off x="596124" y="1798827"/>
            <a:ext cx="16911030" cy="422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3" name="スクリーンショット 2024-05-13 18.01.25.png" descr="スクリーンショット 2024-05-13 18.01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6" y="3122767"/>
            <a:ext cx="13923586" cy="4157466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推論結果を確認する"/>
          <p:cNvSpPr txBox="1"/>
          <p:nvPr/>
        </p:nvSpPr>
        <p:spPr>
          <a:xfrm>
            <a:off x="9448799" y="485270"/>
            <a:ext cx="5486401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推論結果を確認する</a:t>
            </a:r>
          </a:p>
        </p:txBody>
      </p:sp>
      <p:sp>
        <p:nvSpPr>
          <p:cNvPr id="3415" name="この結果を…"/>
          <p:cNvSpPr txBox="1"/>
          <p:nvPr/>
        </p:nvSpPr>
        <p:spPr>
          <a:xfrm>
            <a:off x="19168896" y="11231013"/>
            <a:ext cx="3098801" cy="160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/>
            </a:pPr>
            <a:r>
              <a:t>この結果を</a:t>
            </a:r>
          </a:p>
          <a:p>
            <a:pPr>
              <a:defRPr sz="4700"/>
            </a:pPr>
            <a:r>
              <a:t>再現する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3418" name="スクリーンショット 2024-03-13 18.55.44.png" descr="スクリーンショット 2024-03-13 18.55.44.png"/>
          <p:cNvPicPr>
            <a:picLocks noChangeAspect="1"/>
          </p:cNvPicPr>
          <p:nvPr/>
        </p:nvPicPr>
        <p:blipFill>
          <a:blip r:embed="rId2"/>
          <a:srcRect t="54971"/>
          <a:stretch>
            <a:fillRect/>
          </a:stretch>
        </p:blipFill>
        <p:spPr>
          <a:xfrm>
            <a:off x="1078470" y="5846587"/>
            <a:ext cx="7044678" cy="316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9" name="スクリーンショット 2024-03-13 23.00.10.png" descr="スクリーンショット 2024-03-13 23.00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771" y="559711"/>
            <a:ext cx="10559273" cy="49253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20" name="ReLU関数は正の値はそのまま、負の値は0に変換されます"/>
          <p:cNvSpPr txBox="1"/>
          <p:nvPr/>
        </p:nvSpPr>
        <p:spPr>
          <a:xfrm>
            <a:off x="10271754" y="5731060"/>
            <a:ext cx="1024661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ReLU関数は正の値はそのまま、負の値は0に変換されます</a:t>
            </a:r>
          </a:p>
        </p:txBody>
      </p:sp>
      <p:sp>
        <p:nvSpPr>
          <p:cNvPr id="3421" name="np.maximum(a,b)"/>
          <p:cNvSpPr txBox="1"/>
          <p:nvPr/>
        </p:nvSpPr>
        <p:spPr>
          <a:xfrm>
            <a:off x="1940009" y="10088085"/>
            <a:ext cx="3656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np.maximum(a,b)</a:t>
            </a:r>
          </a:p>
        </p:txBody>
      </p:sp>
      <p:sp>
        <p:nvSpPr>
          <p:cNvPr id="3422" name="aとbの大きい方を取り出す"/>
          <p:cNvSpPr txBox="1"/>
          <p:nvPr/>
        </p:nvSpPr>
        <p:spPr>
          <a:xfrm>
            <a:off x="1360508" y="10943348"/>
            <a:ext cx="4815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aとbの大きい方を取り出す</a:t>
            </a:r>
          </a:p>
        </p:txBody>
      </p:sp>
      <p:sp>
        <p:nvSpPr>
          <p:cNvPr id="3423" name="ReLU関数を作る"/>
          <p:cNvSpPr txBox="1"/>
          <p:nvPr/>
        </p:nvSpPr>
        <p:spPr>
          <a:xfrm>
            <a:off x="2191203" y="2330202"/>
            <a:ext cx="4819067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ReLU関数を作る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3426" name="スクリーンショット 2024-03-13 18.55.44.png" descr="スクリーンショット 2024-03-13 18.55.44.png"/>
          <p:cNvPicPr>
            <a:picLocks noChangeAspect="1"/>
          </p:cNvPicPr>
          <p:nvPr/>
        </p:nvPicPr>
        <p:blipFill>
          <a:blip r:embed="rId2"/>
          <a:srcRect t="54663"/>
          <a:stretch>
            <a:fillRect/>
          </a:stretch>
        </p:blipFill>
        <p:spPr>
          <a:xfrm>
            <a:off x="1078470" y="5824966"/>
            <a:ext cx="7044678" cy="3186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7" name="スクリーンショット 2024-03-13 23.00.10.png" descr="スクリーンショット 2024-03-13 23.00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771" y="559711"/>
            <a:ext cx="10559273" cy="49253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28" name="ReLU関数は正の値はそのまま、負の値は0に変換されます"/>
          <p:cNvSpPr txBox="1"/>
          <p:nvPr/>
        </p:nvSpPr>
        <p:spPr>
          <a:xfrm>
            <a:off x="10271754" y="5731060"/>
            <a:ext cx="1024661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ReLU関数は正の値はそのまま、負の値は0に変換されます</a:t>
            </a:r>
          </a:p>
        </p:txBody>
      </p:sp>
      <p:sp>
        <p:nvSpPr>
          <p:cNvPr id="3429" name="15なので出力結果は15"/>
          <p:cNvSpPr txBox="1"/>
          <p:nvPr/>
        </p:nvSpPr>
        <p:spPr>
          <a:xfrm>
            <a:off x="15407022" y="8053878"/>
            <a:ext cx="424738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15なので出力結果は15</a:t>
            </a:r>
          </a:p>
        </p:txBody>
      </p:sp>
      <p:sp>
        <p:nvSpPr>
          <p:cNvPr id="3430" name="-9.5なので出力結果は0"/>
          <p:cNvSpPr txBox="1"/>
          <p:nvPr/>
        </p:nvSpPr>
        <p:spPr>
          <a:xfrm>
            <a:off x="15218533" y="11544979"/>
            <a:ext cx="423595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-9.5なので出力結果は0</a:t>
            </a:r>
          </a:p>
        </p:txBody>
      </p:sp>
      <p:sp>
        <p:nvSpPr>
          <p:cNvPr id="3431" name="np.maximum(a,b)"/>
          <p:cNvSpPr txBox="1"/>
          <p:nvPr/>
        </p:nvSpPr>
        <p:spPr>
          <a:xfrm>
            <a:off x="1940009" y="10088085"/>
            <a:ext cx="3656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np.maximum(a,b)</a:t>
            </a:r>
          </a:p>
        </p:txBody>
      </p:sp>
      <p:sp>
        <p:nvSpPr>
          <p:cNvPr id="3432" name="aとbの大きい方を取り出す"/>
          <p:cNvSpPr txBox="1"/>
          <p:nvPr/>
        </p:nvSpPr>
        <p:spPr>
          <a:xfrm>
            <a:off x="1360508" y="10943348"/>
            <a:ext cx="4815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aとbの大きい方を取り出す</a:t>
            </a:r>
          </a:p>
        </p:txBody>
      </p:sp>
      <p:sp>
        <p:nvSpPr>
          <p:cNvPr id="3433" name="ReLU関数を作る"/>
          <p:cNvSpPr txBox="1"/>
          <p:nvPr/>
        </p:nvSpPr>
        <p:spPr>
          <a:xfrm>
            <a:off x="2191203" y="2330202"/>
            <a:ext cx="4819067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ReLU関数を作る</a:t>
            </a:r>
          </a:p>
        </p:txBody>
      </p:sp>
      <p:pic>
        <p:nvPicPr>
          <p:cNvPr id="3434" name="スクリーンショット 2024-05-15 16.54.23.png" descr="スクリーンショット 2024-05-15 16.54.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02" y="7354840"/>
            <a:ext cx="3748204" cy="233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5" name="スクリーンショット 2024-05-15 16.54.57.png" descr="スクリーンショット 2024-05-15 16.54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320" y="10369270"/>
            <a:ext cx="4001910" cy="240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3438" name="スクリーンショット 2024-03-13 18.56.37.png" descr="スクリーンショット 2024-03-13 18.56.37.png"/>
          <p:cNvPicPr>
            <a:picLocks noChangeAspect="1"/>
          </p:cNvPicPr>
          <p:nvPr/>
        </p:nvPicPr>
        <p:blipFill>
          <a:blip r:embed="rId2"/>
          <a:srcRect b="50295"/>
          <a:stretch>
            <a:fillRect/>
          </a:stretch>
        </p:blipFill>
        <p:spPr>
          <a:xfrm>
            <a:off x="1335849" y="2602670"/>
            <a:ext cx="8680510" cy="4707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9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539" y="4243438"/>
            <a:ext cx="8832838" cy="5856556"/>
          </a:xfrm>
          <a:prstGeom prst="rect">
            <a:avLst/>
          </a:prstGeom>
          <a:ln w="12700">
            <a:miter lim="400000"/>
          </a:ln>
        </p:spPr>
      </p:pic>
      <p:sp>
        <p:nvSpPr>
          <p:cNvPr id="3440" name="sigmoid関数"/>
          <p:cNvSpPr txBox="1"/>
          <p:nvPr/>
        </p:nvSpPr>
        <p:spPr>
          <a:xfrm>
            <a:off x="13896939" y="3087194"/>
            <a:ext cx="327101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sigmoid関数</a:t>
            </a:r>
          </a:p>
        </p:txBody>
      </p:sp>
      <p:sp>
        <p:nvSpPr>
          <p:cNvPr id="3441" name="sigmoid関数は0から1の間に変換される関数です"/>
          <p:cNvSpPr txBox="1"/>
          <p:nvPr/>
        </p:nvSpPr>
        <p:spPr>
          <a:xfrm>
            <a:off x="13080515" y="10770489"/>
            <a:ext cx="873937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sigmoid関数は0から1の間に変換される関数です</a:t>
            </a:r>
          </a:p>
        </p:txBody>
      </p:sp>
      <p:sp>
        <p:nvSpPr>
          <p:cNvPr id="3442" name="シグモイド関数を作る"/>
          <p:cNvSpPr txBox="1"/>
          <p:nvPr/>
        </p:nvSpPr>
        <p:spPr>
          <a:xfrm>
            <a:off x="9150350" y="825126"/>
            <a:ext cx="6083301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シグモイド関数を作る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3" name="方程式"/>
              <p:cNvSpPr txBox="1"/>
              <p:nvPr/>
            </p:nvSpPr>
            <p:spPr>
              <a:xfrm>
                <a:off x="17699894" y="2729969"/>
                <a:ext cx="3639664" cy="13240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344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894" y="2729969"/>
                <a:ext cx="3639664" cy="1324052"/>
              </a:xfrm>
              <a:prstGeom prst="rect">
                <a:avLst/>
              </a:prstGeom>
              <a:blipFill>
                <a:blip r:embed="rId4"/>
                <a:stretch>
                  <a:fillRect l="-7639" t="-952" r="-12500" b="-190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44" name="スクリーンショット 2024-05-15 16.57.36.png" descr="スクリーンショット 2024-05-15 16.57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683" y="7717687"/>
            <a:ext cx="4983901" cy="1963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5" name="スクリーンショット 2024-05-15 16.58.09.png" descr="スクリーンショット 2024-05-15 16.58.0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76" y="10102318"/>
            <a:ext cx="4983901" cy="181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448" name="スクリーンショット 2024-03-13 18.57.09.png" descr="スクリーンショット 2024-03-13 18.57.09.png"/>
          <p:cNvPicPr>
            <a:picLocks noChangeAspect="1"/>
          </p:cNvPicPr>
          <p:nvPr/>
        </p:nvPicPr>
        <p:blipFill>
          <a:blip r:embed="rId2"/>
          <a:srcRect t="15457" r="64407" b="51791"/>
          <a:stretch>
            <a:fillRect/>
          </a:stretch>
        </p:blipFill>
        <p:spPr>
          <a:xfrm>
            <a:off x="2053767" y="1929465"/>
            <a:ext cx="5832813" cy="26757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49" name="スクリーンショット 2024-03-13 18.57.34.png" descr="スクリーンショット 2024-03-13 18.57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07" y="5132938"/>
            <a:ext cx="6809431" cy="78308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50" name="スクリーンショット 2024-03-13 18.57.09.png" descr="スクリーンショット 2024-03-13 18.57.09.png"/>
          <p:cNvPicPr>
            <a:picLocks noChangeAspect="1"/>
          </p:cNvPicPr>
          <p:nvPr/>
        </p:nvPicPr>
        <p:blipFill>
          <a:blip r:embed="rId2"/>
          <a:srcRect b="87817"/>
          <a:stretch>
            <a:fillRect/>
          </a:stretch>
        </p:blipFill>
        <p:spPr>
          <a:xfrm>
            <a:off x="1849635" y="537450"/>
            <a:ext cx="20684807" cy="125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1" name="スクリーンショット 2024-03-13 18.59.46.png" descr="スクリーンショット 2024-03-13 18.59.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810" y="5225047"/>
            <a:ext cx="8808833" cy="73293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52" name="dataは(3,2)…"/>
          <p:cNvSpPr txBox="1"/>
          <p:nvPr/>
        </p:nvSpPr>
        <p:spPr>
          <a:xfrm>
            <a:off x="8841810" y="2930047"/>
            <a:ext cx="23679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dataは(3,2)</a:t>
            </a:r>
          </a:p>
          <a:p>
            <a:r>
              <a:t>の2次元配列</a:t>
            </a:r>
          </a:p>
        </p:txBody>
      </p:sp>
      <p:sp>
        <p:nvSpPr>
          <p:cNvPr id="3453" name="dataに5を掛ける…"/>
          <p:cNvSpPr txBox="1"/>
          <p:nvPr/>
        </p:nvSpPr>
        <p:spPr>
          <a:xfrm>
            <a:off x="6414593" y="6519316"/>
            <a:ext cx="4445128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dataに5を掛ける</a:t>
            </a:r>
          </a:p>
          <a:p>
            <a:pPr algn="l"/>
            <a:r>
              <a:t>=全ての要素に5が掛ける</a:t>
            </a:r>
          </a:p>
        </p:txBody>
      </p:sp>
      <p:sp>
        <p:nvSpPr>
          <p:cNvPr id="3454" name="dataに4を足す…"/>
          <p:cNvSpPr txBox="1"/>
          <p:nvPr/>
        </p:nvSpPr>
        <p:spPr>
          <a:xfrm>
            <a:off x="6414593" y="9738288"/>
            <a:ext cx="4075558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dataに4を足す</a:t>
            </a:r>
          </a:p>
          <a:p>
            <a:pPr algn="l"/>
            <a:r>
              <a:t>=全ての要素に4を足す</a:t>
            </a:r>
          </a:p>
        </p:txBody>
      </p:sp>
      <p:sp>
        <p:nvSpPr>
          <p:cNvPr id="3455" name="dataをrelu関数に入力…"/>
          <p:cNvSpPr txBox="1"/>
          <p:nvPr/>
        </p:nvSpPr>
        <p:spPr>
          <a:xfrm>
            <a:off x="16428501" y="6519316"/>
            <a:ext cx="6480049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dataをrelu関数に入力</a:t>
            </a:r>
          </a:p>
          <a:p>
            <a:pPr algn="l"/>
            <a:r>
              <a:t>=全ての要素に対してrelu関数が適用</a:t>
            </a:r>
          </a:p>
        </p:txBody>
      </p:sp>
      <p:sp>
        <p:nvSpPr>
          <p:cNvPr id="3456" name="dataをsigmoid関数に入力…"/>
          <p:cNvSpPr txBox="1"/>
          <p:nvPr/>
        </p:nvSpPr>
        <p:spPr>
          <a:xfrm>
            <a:off x="16740649" y="9608685"/>
            <a:ext cx="729577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dataをsigmoid関数に入力</a:t>
            </a:r>
          </a:p>
          <a:p>
            <a:pPr algn="l"/>
            <a:r>
              <a:t>=全ての要素に対してsigmoid関数が適用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8" name="スクリーンショット 2024-05-15 16.59.07.png" descr="スクリーンショット 2024-05-15 16.59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59" y="4758094"/>
            <a:ext cx="9121688" cy="237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9" name="スクリーンショット 2024-05-13 18.12.31.png" descr="スクリーンショット 2024-05-13 18.12.31.png"/>
          <p:cNvPicPr>
            <a:picLocks noChangeAspect="1"/>
          </p:cNvPicPr>
          <p:nvPr/>
        </p:nvPicPr>
        <p:blipFill>
          <a:blip r:embed="rId3"/>
          <a:srcRect b="51554"/>
          <a:stretch>
            <a:fillRect/>
          </a:stretch>
        </p:blipFill>
        <p:spPr>
          <a:xfrm>
            <a:off x="1985429" y="2078806"/>
            <a:ext cx="9121148" cy="24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346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461" name="円形"/>
          <p:cNvSpPr/>
          <p:nvPr/>
        </p:nvSpPr>
        <p:spPr>
          <a:xfrm>
            <a:off x="14227730" y="7139287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2" name="円形"/>
          <p:cNvSpPr/>
          <p:nvPr/>
        </p:nvSpPr>
        <p:spPr>
          <a:xfrm>
            <a:off x="14227730" y="5298812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3" name="楕円"/>
          <p:cNvSpPr/>
          <p:nvPr/>
        </p:nvSpPr>
        <p:spPr>
          <a:xfrm>
            <a:off x="18401994" y="342472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4" name="楕円"/>
          <p:cNvSpPr/>
          <p:nvPr/>
        </p:nvSpPr>
        <p:spPr>
          <a:xfrm>
            <a:off x="18335414" y="528200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5" name="楕円"/>
          <p:cNvSpPr/>
          <p:nvPr/>
        </p:nvSpPr>
        <p:spPr>
          <a:xfrm>
            <a:off x="18335414" y="713928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6" name="楕円"/>
          <p:cNvSpPr/>
          <p:nvPr/>
        </p:nvSpPr>
        <p:spPr>
          <a:xfrm>
            <a:off x="18335414" y="899656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67" name="線"/>
          <p:cNvSpPr/>
          <p:nvPr/>
        </p:nvSpPr>
        <p:spPr>
          <a:xfrm flipV="1">
            <a:off x="15511583" y="4002994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8" name="線"/>
          <p:cNvSpPr/>
          <p:nvPr/>
        </p:nvSpPr>
        <p:spPr>
          <a:xfrm flipV="1">
            <a:off x="15510726" y="4009830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9" name="線"/>
          <p:cNvSpPr/>
          <p:nvPr/>
        </p:nvSpPr>
        <p:spPr>
          <a:xfrm flipV="1">
            <a:off x="15503018" y="5921990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0" name="線"/>
          <p:cNvSpPr/>
          <p:nvPr/>
        </p:nvSpPr>
        <p:spPr>
          <a:xfrm>
            <a:off x="15512691" y="5962739"/>
            <a:ext cx="2820808" cy="17601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1" name="線"/>
          <p:cNvSpPr/>
          <p:nvPr/>
        </p:nvSpPr>
        <p:spPr>
          <a:xfrm>
            <a:off x="15505399" y="7808804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2" name="円形"/>
          <p:cNvSpPr/>
          <p:nvPr/>
        </p:nvSpPr>
        <p:spPr>
          <a:xfrm>
            <a:off x="14227730" y="897976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73" name="1"/>
          <p:cNvSpPr txBox="1"/>
          <p:nvPr/>
        </p:nvSpPr>
        <p:spPr>
          <a:xfrm>
            <a:off x="14669943" y="9373462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74" name="楕円"/>
          <p:cNvSpPr/>
          <p:nvPr/>
        </p:nvSpPr>
        <p:spPr>
          <a:xfrm>
            <a:off x="18335414" y="1087251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75" name="1"/>
          <p:cNvSpPr txBox="1"/>
          <p:nvPr/>
        </p:nvSpPr>
        <p:spPr>
          <a:xfrm>
            <a:off x="19740029" y="11266219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76" name="線"/>
          <p:cNvSpPr/>
          <p:nvPr/>
        </p:nvSpPr>
        <p:spPr>
          <a:xfrm flipV="1">
            <a:off x="15520870" y="4043852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7" name="線"/>
          <p:cNvSpPr/>
          <p:nvPr/>
        </p:nvSpPr>
        <p:spPr>
          <a:xfrm flipV="1">
            <a:off x="15498352" y="5917076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8" name="線"/>
          <p:cNvSpPr/>
          <p:nvPr/>
        </p:nvSpPr>
        <p:spPr>
          <a:xfrm flipV="1">
            <a:off x="15501590" y="7713165"/>
            <a:ext cx="2838439" cy="18789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9" name="線"/>
          <p:cNvSpPr/>
          <p:nvPr/>
        </p:nvSpPr>
        <p:spPr>
          <a:xfrm>
            <a:off x="15514397" y="9585358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0" name="線"/>
          <p:cNvSpPr/>
          <p:nvPr/>
        </p:nvSpPr>
        <p:spPr>
          <a:xfrm flipV="1">
            <a:off x="15507855" y="591851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1" name="線"/>
          <p:cNvSpPr/>
          <p:nvPr/>
        </p:nvSpPr>
        <p:spPr>
          <a:xfrm flipV="1">
            <a:off x="15498182" y="7727021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2" name="線"/>
          <p:cNvSpPr/>
          <p:nvPr/>
        </p:nvSpPr>
        <p:spPr>
          <a:xfrm flipV="1">
            <a:off x="19932815" y="340567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3" name="μ1"/>
          <p:cNvSpPr txBox="1"/>
          <p:nvPr/>
        </p:nvSpPr>
        <p:spPr>
          <a:xfrm>
            <a:off x="18847895" y="379975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484" name="h1"/>
          <p:cNvSpPr txBox="1"/>
          <p:nvPr/>
        </p:nvSpPr>
        <p:spPr>
          <a:xfrm>
            <a:off x="20412434" y="379975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485" name="線"/>
          <p:cNvSpPr/>
          <p:nvPr/>
        </p:nvSpPr>
        <p:spPr>
          <a:xfrm flipV="1">
            <a:off x="19932815" y="5262958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6" name="線"/>
          <p:cNvSpPr/>
          <p:nvPr/>
        </p:nvSpPr>
        <p:spPr>
          <a:xfrm flipV="1">
            <a:off x="19932815" y="7133413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7" name="線"/>
          <p:cNvSpPr/>
          <p:nvPr/>
        </p:nvSpPr>
        <p:spPr>
          <a:xfrm flipH="1" flipV="1">
            <a:off x="19928960" y="8996189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8" name="線"/>
          <p:cNvSpPr/>
          <p:nvPr/>
        </p:nvSpPr>
        <p:spPr>
          <a:xfrm>
            <a:off x="15499447" y="5954331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9" name="矢印"/>
          <p:cNvSpPr/>
          <p:nvPr/>
        </p:nvSpPr>
        <p:spPr>
          <a:xfrm>
            <a:off x="19741171" y="377297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90" name="矢印"/>
          <p:cNvSpPr/>
          <p:nvPr/>
        </p:nvSpPr>
        <p:spPr>
          <a:xfrm>
            <a:off x="19738995" y="561723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91" name="矢印"/>
          <p:cNvSpPr/>
          <p:nvPr/>
        </p:nvSpPr>
        <p:spPr>
          <a:xfrm>
            <a:off x="19738995" y="7487528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92" name="矢印"/>
          <p:cNvSpPr/>
          <p:nvPr/>
        </p:nvSpPr>
        <p:spPr>
          <a:xfrm>
            <a:off x="19758004" y="936975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493" name="relu"/>
          <p:cNvSpPr txBox="1"/>
          <p:nvPr/>
        </p:nvSpPr>
        <p:spPr>
          <a:xfrm>
            <a:off x="19519811" y="474706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494" name="relu"/>
          <p:cNvSpPr txBox="1"/>
          <p:nvPr/>
        </p:nvSpPr>
        <p:spPr>
          <a:xfrm>
            <a:off x="19519811" y="662480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495" name="relu"/>
          <p:cNvSpPr txBox="1"/>
          <p:nvPr/>
        </p:nvSpPr>
        <p:spPr>
          <a:xfrm>
            <a:off x="19538820" y="8516927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496" name="μ2"/>
          <p:cNvSpPr txBox="1"/>
          <p:nvPr/>
        </p:nvSpPr>
        <p:spPr>
          <a:xfrm>
            <a:off x="18827542" y="5662693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497" name="μ3"/>
          <p:cNvSpPr txBox="1"/>
          <p:nvPr/>
        </p:nvSpPr>
        <p:spPr>
          <a:xfrm>
            <a:off x="18807596" y="752563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498" name="μ4"/>
          <p:cNvSpPr txBox="1"/>
          <p:nvPr/>
        </p:nvSpPr>
        <p:spPr>
          <a:xfrm>
            <a:off x="18787244" y="9388568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499" name="h2"/>
          <p:cNvSpPr txBox="1"/>
          <p:nvPr/>
        </p:nvSpPr>
        <p:spPr>
          <a:xfrm>
            <a:off x="20412434" y="5662693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500" name="h3"/>
          <p:cNvSpPr txBox="1"/>
          <p:nvPr/>
        </p:nvSpPr>
        <p:spPr>
          <a:xfrm>
            <a:off x="20349834" y="7532987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501" name="h4"/>
          <p:cNvSpPr txBox="1"/>
          <p:nvPr/>
        </p:nvSpPr>
        <p:spPr>
          <a:xfrm>
            <a:off x="20349834" y="934278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502" name="x1"/>
          <p:cNvSpPr txBox="1"/>
          <p:nvPr/>
        </p:nvSpPr>
        <p:spPr>
          <a:xfrm>
            <a:off x="14552405" y="5692512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503" name="x2"/>
          <p:cNvSpPr txBox="1"/>
          <p:nvPr/>
        </p:nvSpPr>
        <p:spPr>
          <a:xfrm>
            <a:off x="14552405" y="7532987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504" name="線"/>
          <p:cNvSpPr/>
          <p:nvPr/>
        </p:nvSpPr>
        <p:spPr>
          <a:xfrm flipV="1">
            <a:off x="15516282" y="3997031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5" name="線"/>
          <p:cNvSpPr/>
          <p:nvPr/>
        </p:nvSpPr>
        <p:spPr>
          <a:xfrm flipV="1">
            <a:off x="15515426" y="4003867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6" name="線"/>
          <p:cNvSpPr/>
          <p:nvPr/>
        </p:nvSpPr>
        <p:spPr>
          <a:xfrm flipV="1">
            <a:off x="15507718" y="5916027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7" name="線"/>
          <p:cNvSpPr/>
          <p:nvPr/>
        </p:nvSpPr>
        <p:spPr>
          <a:xfrm>
            <a:off x="15517390" y="5956776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8" name="線"/>
          <p:cNvSpPr/>
          <p:nvPr/>
        </p:nvSpPr>
        <p:spPr>
          <a:xfrm>
            <a:off x="15510098" y="780284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9" name="線"/>
          <p:cNvSpPr/>
          <p:nvPr/>
        </p:nvSpPr>
        <p:spPr>
          <a:xfrm flipV="1">
            <a:off x="15525569" y="4037889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0" name="線"/>
          <p:cNvSpPr/>
          <p:nvPr/>
        </p:nvSpPr>
        <p:spPr>
          <a:xfrm flipV="1">
            <a:off x="15503052" y="5911113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1" name="線"/>
          <p:cNvSpPr/>
          <p:nvPr/>
        </p:nvSpPr>
        <p:spPr>
          <a:xfrm flipV="1">
            <a:off x="15506288" y="7707201"/>
            <a:ext cx="2838440" cy="187891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2" name="線"/>
          <p:cNvSpPr/>
          <p:nvPr/>
        </p:nvSpPr>
        <p:spPr>
          <a:xfrm>
            <a:off x="15519098" y="9579395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3" name="線"/>
          <p:cNvSpPr/>
          <p:nvPr/>
        </p:nvSpPr>
        <p:spPr>
          <a:xfrm flipV="1">
            <a:off x="15512554" y="5912549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4" name="線"/>
          <p:cNvSpPr/>
          <p:nvPr/>
        </p:nvSpPr>
        <p:spPr>
          <a:xfrm flipV="1">
            <a:off x="15502883" y="7721058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5" name="線"/>
          <p:cNvSpPr/>
          <p:nvPr/>
        </p:nvSpPr>
        <p:spPr>
          <a:xfrm>
            <a:off x="15504146" y="5948368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520" name="グループ"/>
          <p:cNvGrpSpPr/>
          <p:nvPr/>
        </p:nvGrpSpPr>
        <p:grpSpPr>
          <a:xfrm>
            <a:off x="18787243" y="3798522"/>
            <a:ext cx="827224" cy="6071413"/>
            <a:chOff x="0" y="0"/>
            <a:chExt cx="827222" cy="6071412"/>
          </a:xfrm>
        </p:grpSpPr>
        <p:sp>
          <p:nvSpPr>
            <p:cNvPr id="3516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517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518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519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525" name="グループ"/>
          <p:cNvGrpSpPr/>
          <p:nvPr/>
        </p:nvGrpSpPr>
        <p:grpSpPr>
          <a:xfrm>
            <a:off x="19728088" y="3780959"/>
            <a:ext cx="402297" cy="6170301"/>
            <a:chOff x="0" y="0"/>
            <a:chExt cx="402295" cy="6170299"/>
          </a:xfrm>
        </p:grpSpPr>
        <p:sp>
          <p:nvSpPr>
            <p:cNvPr id="3521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522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523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524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530" name="グループ"/>
          <p:cNvGrpSpPr/>
          <p:nvPr/>
        </p:nvGrpSpPr>
        <p:grpSpPr>
          <a:xfrm>
            <a:off x="20350240" y="3800162"/>
            <a:ext cx="704586" cy="6025633"/>
            <a:chOff x="0" y="0"/>
            <a:chExt cx="704585" cy="6025632"/>
          </a:xfrm>
        </p:grpSpPr>
        <p:sp>
          <p:nvSpPr>
            <p:cNvPr id="3526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527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528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529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531" name="1"/>
          <p:cNvSpPr txBox="1"/>
          <p:nvPr/>
        </p:nvSpPr>
        <p:spPr>
          <a:xfrm>
            <a:off x="16259341" y="484917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32" name="2"/>
          <p:cNvSpPr txBox="1"/>
          <p:nvPr/>
        </p:nvSpPr>
        <p:spPr>
          <a:xfrm>
            <a:off x="16259341" y="546235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33" name="3"/>
          <p:cNvSpPr txBox="1"/>
          <p:nvPr/>
        </p:nvSpPr>
        <p:spPr>
          <a:xfrm>
            <a:off x="16043040" y="606944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34" name="4"/>
          <p:cNvSpPr txBox="1"/>
          <p:nvPr/>
        </p:nvSpPr>
        <p:spPr>
          <a:xfrm>
            <a:off x="15557109" y="623955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35" name="5"/>
          <p:cNvSpPr txBox="1"/>
          <p:nvPr/>
        </p:nvSpPr>
        <p:spPr>
          <a:xfrm>
            <a:off x="15624929" y="6853473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536" name="6"/>
          <p:cNvSpPr txBox="1"/>
          <p:nvPr/>
        </p:nvSpPr>
        <p:spPr>
          <a:xfrm>
            <a:off x="16243218" y="693263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537" name="7"/>
          <p:cNvSpPr txBox="1"/>
          <p:nvPr/>
        </p:nvSpPr>
        <p:spPr>
          <a:xfrm>
            <a:off x="16137699" y="752244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38" name="8"/>
          <p:cNvSpPr txBox="1"/>
          <p:nvPr/>
        </p:nvSpPr>
        <p:spPr>
          <a:xfrm>
            <a:off x="15624929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39" name="9"/>
          <p:cNvSpPr txBox="1"/>
          <p:nvPr/>
        </p:nvSpPr>
        <p:spPr>
          <a:xfrm>
            <a:off x="15624929" y="843417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540" name="10"/>
          <p:cNvSpPr txBox="1"/>
          <p:nvPr/>
        </p:nvSpPr>
        <p:spPr>
          <a:xfrm>
            <a:off x="16002063" y="8364240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41" name="11"/>
          <p:cNvSpPr txBox="1"/>
          <p:nvPr/>
        </p:nvSpPr>
        <p:spPr>
          <a:xfrm>
            <a:off x="16002063" y="8952194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542" name="12"/>
          <p:cNvSpPr txBox="1"/>
          <p:nvPr/>
        </p:nvSpPr>
        <p:spPr>
          <a:xfrm>
            <a:off x="16608810" y="939616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pic>
        <p:nvPicPr>
          <p:cNvPr id="3543" name="スクリーンショット 2024-03-13 18.40.33.png" descr="スクリーンショット 2024-03-13 18.40.33.png"/>
          <p:cNvPicPr>
            <a:picLocks noChangeAspect="1"/>
          </p:cNvPicPr>
          <p:nvPr/>
        </p:nvPicPr>
        <p:blipFill>
          <a:blip r:embed="rId4"/>
          <a:srcRect t="63410" r="62059"/>
          <a:stretch>
            <a:fillRect/>
          </a:stretch>
        </p:blipFill>
        <p:spPr>
          <a:xfrm>
            <a:off x="421250" y="11318556"/>
            <a:ext cx="4726228" cy="751113"/>
          </a:xfrm>
          <a:prstGeom prst="rect">
            <a:avLst/>
          </a:prstGeom>
          <a:ln w="12700">
            <a:miter lim="400000"/>
          </a:ln>
        </p:spPr>
      </p:pic>
      <p:sp>
        <p:nvSpPr>
          <p:cNvPr id="3544" name="1"/>
          <p:cNvSpPr txBox="1"/>
          <p:nvPr/>
        </p:nvSpPr>
        <p:spPr>
          <a:xfrm>
            <a:off x="3203366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545" name="2"/>
          <p:cNvSpPr txBox="1"/>
          <p:nvPr/>
        </p:nvSpPr>
        <p:spPr>
          <a:xfrm>
            <a:off x="4705122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46" name="3"/>
          <p:cNvSpPr txBox="1"/>
          <p:nvPr/>
        </p:nvSpPr>
        <p:spPr>
          <a:xfrm>
            <a:off x="6079878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547" name="4"/>
          <p:cNvSpPr txBox="1"/>
          <p:nvPr/>
        </p:nvSpPr>
        <p:spPr>
          <a:xfrm>
            <a:off x="7454634" y="789826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48" name="5"/>
          <p:cNvSpPr txBox="1"/>
          <p:nvPr/>
        </p:nvSpPr>
        <p:spPr>
          <a:xfrm>
            <a:off x="3203366" y="994554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549" name="6"/>
          <p:cNvSpPr txBox="1"/>
          <p:nvPr/>
        </p:nvSpPr>
        <p:spPr>
          <a:xfrm>
            <a:off x="4705122" y="994554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550" name="7"/>
          <p:cNvSpPr txBox="1"/>
          <p:nvPr/>
        </p:nvSpPr>
        <p:spPr>
          <a:xfrm>
            <a:off x="6079878" y="994554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551" name="8"/>
          <p:cNvSpPr txBox="1"/>
          <p:nvPr/>
        </p:nvSpPr>
        <p:spPr>
          <a:xfrm>
            <a:off x="7454634" y="994554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52" name="9"/>
          <p:cNvSpPr txBox="1"/>
          <p:nvPr/>
        </p:nvSpPr>
        <p:spPr>
          <a:xfrm>
            <a:off x="1945029" y="11897539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553" name="10"/>
          <p:cNvSpPr txBox="1"/>
          <p:nvPr/>
        </p:nvSpPr>
        <p:spPr>
          <a:xfrm>
            <a:off x="2530985" y="11897539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554" name="11"/>
          <p:cNvSpPr txBox="1"/>
          <p:nvPr/>
        </p:nvSpPr>
        <p:spPr>
          <a:xfrm>
            <a:off x="3388213" y="11897539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555" name="12"/>
          <p:cNvSpPr txBox="1"/>
          <p:nvPr/>
        </p:nvSpPr>
        <p:spPr>
          <a:xfrm>
            <a:off x="4265226" y="11897539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556" name="テキスト"/>
          <p:cNvSpPr txBox="1"/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557" name="w_1は1-8の重みで…"/>
          <p:cNvSpPr txBox="1"/>
          <p:nvPr/>
        </p:nvSpPr>
        <p:spPr>
          <a:xfrm>
            <a:off x="5805618" y="2257202"/>
            <a:ext cx="4852417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w_1は1-8の重みで</a:t>
            </a:r>
          </a:p>
          <a:p>
            <a:r>
              <a:t>(2,4)の行列になっています</a:t>
            </a:r>
          </a:p>
        </p:txBody>
      </p:sp>
      <p:sp>
        <p:nvSpPr>
          <p:cNvPr id="3558" name="b_1は9-12のバイアスで…"/>
          <p:cNvSpPr txBox="1"/>
          <p:nvPr/>
        </p:nvSpPr>
        <p:spPr>
          <a:xfrm>
            <a:off x="5571684" y="5069244"/>
            <a:ext cx="53202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b_1は9-12のバイアスで</a:t>
            </a:r>
          </a:p>
          <a:p>
            <a:r>
              <a:t>(4,)のベクトルになっています</a:t>
            </a:r>
          </a:p>
        </p:txBody>
      </p:sp>
      <p:sp>
        <p:nvSpPr>
          <p:cNvPr id="3559" name="W_1"/>
          <p:cNvSpPr txBox="1"/>
          <p:nvPr/>
        </p:nvSpPr>
        <p:spPr>
          <a:xfrm>
            <a:off x="630707" y="7828410"/>
            <a:ext cx="138501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W_1</a:t>
            </a:r>
          </a:p>
        </p:txBody>
      </p:sp>
      <p:sp>
        <p:nvSpPr>
          <p:cNvPr id="3560" name="b_1"/>
          <p:cNvSpPr txBox="1"/>
          <p:nvPr/>
        </p:nvSpPr>
        <p:spPr>
          <a:xfrm>
            <a:off x="729056" y="10577749"/>
            <a:ext cx="118831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b_1</a:t>
            </a:r>
          </a:p>
        </p:txBody>
      </p:sp>
      <p:pic>
        <p:nvPicPr>
          <p:cNvPr id="3561" name="スクリーンショット 2024-05-13 18.12.31.png" descr="スクリーンショット 2024-05-13 18.12.31.png"/>
          <p:cNvPicPr>
            <a:picLocks noChangeAspect="1"/>
          </p:cNvPicPr>
          <p:nvPr/>
        </p:nvPicPr>
        <p:blipFill>
          <a:blip r:embed="rId3"/>
          <a:srcRect t="28570" r="34744" b="53216"/>
          <a:stretch>
            <a:fillRect/>
          </a:stretch>
        </p:blipFill>
        <p:spPr>
          <a:xfrm>
            <a:off x="914814" y="8604135"/>
            <a:ext cx="7816819" cy="1216963"/>
          </a:xfrm>
          <a:prstGeom prst="rect">
            <a:avLst/>
          </a:prstGeom>
          <a:ln w="12700">
            <a:miter lim="400000"/>
          </a:ln>
        </p:spPr>
      </p:pic>
      <p:sp>
        <p:nvSpPr>
          <p:cNvPr id="3562" name="重みとバイアスを分けて変数に代入(扱いやすいように)"/>
          <p:cNvSpPr txBox="1"/>
          <p:nvPr/>
        </p:nvSpPr>
        <p:spPr>
          <a:xfrm>
            <a:off x="4738661" y="561241"/>
            <a:ext cx="14906677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重みとバイアスを分けて変数に代入(扱いやすいように)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線"/>
          <p:cNvSpPr/>
          <p:nvPr/>
        </p:nvSpPr>
        <p:spPr>
          <a:xfrm flipV="1">
            <a:off x="17712480" y="3216326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6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566" name="円形"/>
          <p:cNvSpPr/>
          <p:nvPr/>
        </p:nvSpPr>
        <p:spPr>
          <a:xfrm>
            <a:off x="12035571" y="6989139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67" name="円形"/>
          <p:cNvSpPr/>
          <p:nvPr/>
        </p:nvSpPr>
        <p:spPr>
          <a:xfrm>
            <a:off x="12035571" y="5148664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68" name="楕円"/>
          <p:cNvSpPr/>
          <p:nvPr/>
        </p:nvSpPr>
        <p:spPr>
          <a:xfrm>
            <a:off x="16143256" y="51318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69" name="楕円"/>
          <p:cNvSpPr/>
          <p:nvPr/>
        </p:nvSpPr>
        <p:spPr>
          <a:xfrm>
            <a:off x="16143256" y="69891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70" name="楕円"/>
          <p:cNvSpPr/>
          <p:nvPr/>
        </p:nvSpPr>
        <p:spPr>
          <a:xfrm>
            <a:off x="16143256" y="88464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71" name="楕円"/>
          <p:cNvSpPr/>
          <p:nvPr/>
        </p:nvSpPr>
        <p:spPr>
          <a:xfrm>
            <a:off x="21269255" y="6099473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72" name="μ5"/>
          <p:cNvSpPr txBox="1"/>
          <p:nvPr/>
        </p:nvSpPr>
        <p:spPr>
          <a:xfrm>
            <a:off x="21716482" y="64931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3573" name="線"/>
          <p:cNvSpPr/>
          <p:nvPr/>
        </p:nvSpPr>
        <p:spPr>
          <a:xfrm flipV="1">
            <a:off x="13319425" y="3852846"/>
            <a:ext cx="2889400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74" name="線"/>
          <p:cNvSpPr/>
          <p:nvPr/>
        </p:nvSpPr>
        <p:spPr>
          <a:xfrm flipV="1">
            <a:off x="13318568" y="3859683"/>
            <a:ext cx="2896256" cy="378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75" name="線"/>
          <p:cNvSpPr/>
          <p:nvPr/>
        </p:nvSpPr>
        <p:spPr>
          <a:xfrm flipV="1">
            <a:off x="13310860" y="5771843"/>
            <a:ext cx="2822980" cy="2931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76" name="線"/>
          <p:cNvSpPr/>
          <p:nvPr/>
        </p:nvSpPr>
        <p:spPr>
          <a:xfrm>
            <a:off x="13320533" y="5812591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77" name="線"/>
          <p:cNvSpPr/>
          <p:nvPr/>
        </p:nvSpPr>
        <p:spPr>
          <a:xfrm>
            <a:off x="13313241" y="7658656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78" name="円形"/>
          <p:cNvSpPr/>
          <p:nvPr/>
        </p:nvSpPr>
        <p:spPr>
          <a:xfrm>
            <a:off x="12035571" y="8829614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79" name="1"/>
          <p:cNvSpPr txBox="1"/>
          <p:nvPr/>
        </p:nvSpPr>
        <p:spPr>
          <a:xfrm>
            <a:off x="12477786" y="9223314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580" name="楕円"/>
          <p:cNvSpPr/>
          <p:nvPr/>
        </p:nvSpPr>
        <p:spPr>
          <a:xfrm>
            <a:off x="16143256" y="1072237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581" name="1"/>
          <p:cNvSpPr txBox="1"/>
          <p:nvPr/>
        </p:nvSpPr>
        <p:spPr>
          <a:xfrm>
            <a:off x="17547872" y="11116071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582" name="線"/>
          <p:cNvSpPr/>
          <p:nvPr/>
        </p:nvSpPr>
        <p:spPr>
          <a:xfrm flipV="1">
            <a:off x="13328712" y="3893704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3" name="線"/>
          <p:cNvSpPr/>
          <p:nvPr/>
        </p:nvSpPr>
        <p:spPr>
          <a:xfrm flipV="1">
            <a:off x="13306194" y="5766928"/>
            <a:ext cx="2836091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4" name="線"/>
          <p:cNvSpPr/>
          <p:nvPr/>
        </p:nvSpPr>
        <p:spPr>
          <a:xfrm flipV="1">
            <a:off x="13309432" y="7563016"/>
            <a:ext cx="2838439" cy="18789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5" name="線"/>
          <p:cNvSpPr/>
          <p:nvPr/>
        </p:nvSpPr>
        <p:spPr>
          <a:xfrm>
            <a:off x="13322239" y="9435210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6" name="線"/>
          <p:cNvSpPr/>
          <p:nvPr/>
        </p:nvSpPr>
        <p:spPr>
          <a:xfrm flipV="1">
            <a:off x="13315697" y="5768364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7" name="線"/>
          <p:cNvSpPr/>
          <p:nvPr/>
        </p:nvSpPr>
        <p:spPr>
          <a:xfrm flipV="1">
            <a:off x="13306025" y="7576873"/>
            <a:ext cx="2831272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8" name="線"/>
          <p:cNvSpPr/>
          <p:nvPr/>
        </p:nvSpPr>
        <p:spPr>
          <a:xfrm>
            <a:off x="19334899" y="5746395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9" name="線"/>
          <p:cNvSpPr/>
          <p:nvPr/>
        </p:nvSpPr>
        <p:spPr>
          <a:xfrm>
            <a:off x="19396007" y="3859313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0" name="線"/>
          <p:cNvSpPr/>
          <p:nvPr/>
        </p:nvSpPr>
        <p:spPr>
          <a:xfrm flipV="1">
            <a:off x="19337665" y="6691868"/>
            <a:ext cx="1900619" cy="913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1" name="線"/>
          <p:cNvSpPr/>
          <p:nvPr/>
        </p:nvSpPr>
        <p:spPr>
          <a:xfrm flipV="1">
            <a:off x="19335835" y="6682731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2" name="線"/>
          <p:cNvSpPr/>
          <p:nvPr/>
        </p:nvSpPr>
        <p:spPr>
          <a:xfrm flipV="1">
            <a:off x="19331041" y="6699199"/>
            <a:ext cx="1938833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3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594" name="線"/>
          <p:cNvSpPr/>
          <p:nvPr/>
        </p:nvSpPr>
        <p:spPr>
          <a:xfrm flipV="1">
            <a:off x="17740658" y="51128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5" name="線"/>
          <p:cNvSpPr/>
          <p:nvPr/>
        </p:nvSpPr>
        <p:spPr>
          <a:xfrm flipV="1">
            <a:off x="17740657" y="6983265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6" name="線"/>
          <p:cNvSpPr/>
          <p:nvPr/>
        </p:nvSpPr>
        <p:spPr>
          <a:xfrm flipH="1" flipV="1">
            <a:off x="17736802" y="8846041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7" name="線"/>
          <p:cNvSpPr/>
          <p:nvPr/>
        </p:nvSpPr>
        <p:spPr>
          <a:xfrm flipV="1">
            <a:off x="22866657" y="608042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8" name="線"/>
          <p:cNvSpPr/>
          <p:nvPr/>
        </p:nvSpPr>
        <p:spPr>
          <a:xfrm>
            <a:off x="13307289" y="5804183"/>
            <a:ext cx="2819013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9" name="矢印"/>
          <p:cNvSpPr/>
          <p:nvPr/>
        </p:nvSpPr>
        <p:spPr>
          <a:xfrm>
            <a:off x="17546837" y="546708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00" name="矢印"/>
          <p:cNvSpPr/>
          <p:nvPr/>
        </p:nvSpPr>
        <p:spPr>
          <a:xfrm>
            <a:off x="17546837" y="7337380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01" name="矢印"/>
          <p:cNvSpPr/>
          <p:nvPr/>
        </p:nvSpPr>
        <p:spPr>
          <a:xfrm>
            <a:off x="17565847" y="921960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02" name="矢印"/>
          <p:cNvSpPr/>
          <p:nvPr/>
        </p:nvSpPr>
        <p:spPr>
          <a:xfrm>
            <a:off x="22673809" y="642920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03" name="relu"/>
          <p:cNvSpPr txBox="1"/>
          <p:nvPr/>
        </p:nvSpPr>
        <p:spPr>
          <a:xfrm>
            <a:off x="17327654" y="459692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604" name="relu"/>
          <p:cNvSpPr txBox="1"/>
          <p:nvPr/>
        </p:nvSpPr>
        <p:spPr>
          <a:xfrm>
            <a:off x="17327654" y="647466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605" name="relu"/>
          <p:cNvSpPr txBox="1"/>
          <p:nvPr/>
        </p:nvSpPr>
        <p:spPr>
          <a:xfrm>
            <a:off x="17346662" y="836677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606" name="sigmoid"/>
          <p:cNvSpPr txBox="1"/>
          <p:nvPr/>
        </p:nvSpPr>
        <p:spPr>
          <a:xfrm>
            <a:off x="22074938" y="5542364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3607" name="μ2"/>
          <p:cNvSpPr txBox="1"/>
          <p:nvPr/>
        </p:nvSpPr>
        <p:spPr>
          <a:xfrm>
            <a:off x="16635385" y="551254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608" name="μ3"/>
          <p:cNvSpPr txBox="1"/>
          <p:nvPr/>
        </p:nvSpPr>
        <p:spPr>
          <a:xfrm>
            <a:off x="16615439" y="737548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609" name="μ4"/>
          <p:cNvSpPr txBox="1"/>
          <p:nvPr/>
        </p:nvSpPr>
        <p:spPr>
          <a:xfrm>
            <a:off x="16595086" y="923842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610" name="h2"/>
          <p:cNvSpPr txBox="1"/>
          <p:nvPr/>
        </p:nvSpPr>
        <p:spPr>
          <a:xfrm>
            <a:off x="18220277" y="551254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611" name="h3"/>
          <p:cNvSpPr txBox="1"/>
          <p:nvPr/>
        </p:nvSpPr>
        <p:spPr>
          <a:xfrm>
            <a:off x="18157676" y="73828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612" name="h4"/>
          <p:cNvSpPr txBox="1"/>
          <p:nvPr/>
        </p:nvSpPr>
        <p:spPr>
          <a:xfrm>
            <a:off x="18157676" y="91926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613" name="x1"/>
          <p:cNvSpPr txBox="1"/>
          <p:nvPr/>
        </p:nvSpPr>
        <p:spPr>
          <a:xfrm>
            <a:off x="12360247" y="5542364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614" name="x2"/>
          <p:cNvSpPr txBox="1"/>
          <p:nvPr/>
        </p:nvSpPr>
        <p:spPr>
          <a:xfrm>
            <a:off x="12360247" y="7382839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grpSp>
        <p:nvGrpSpPr>
          <p:cNvPr id="3627" name="グループ"/>
          <p:cNvGrpSpPr/>
          <p:nvPr/>
        </p:nvGrpSpPr>
        <p:grpSpPr>
          <a:xfrm>
            <a:off x="13310725" y="3846883"/>
            <a:ext cx="2908800" cy="5616688"/>
            <a:chOff x="0" y="0"/>
            <a:chExt cx="2908798" cy="5616687"/>
          </a:xfrm>
        </p:grpSpPr>
        <p:sp>
          <p:nvSpPr>
            <p:cNvPr id="3615" name="線"/>
            <p:cNvSpPr/>
            <p:nvPr/>
          </p:nvSpPr>
          <p:spPr>
            <a:xfrm flipV="1">
              <a:off x="13399" y="0"/>
              <a:ext cx="2889400" cy="193616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16" name="線"/>
            <p:cNvSpPr/>
            <p:nvPr/>
          </p:nvSpPr>
          <p:spPr>
            <a:xfrm flipV="1">
              <a:off x="12543" y="6836"/>
              <a:ext cx="2896256" cy="378832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17" name="線"/>
            <p:cNvSpPr/>
            <p:nvPr/>
          </p:nvSpPr>
          <p:spPr>
            <a:xfrm flipV="1">
              <a:off x="4835" y="1918996"/>
              <a:ext cx="2822980" cy="29319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18" name="線"/>
            <p:cNvSpPr/>
            <p:nvPr/>
          </p:nvSpPr>
          <p:spPr>
            <a:xfrm>
              <a:off x="14507" y="1959744"/>
              <a:ext cx="2820808" cy="176011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19" name="線"/>
            <p:cNvSpPr/>
            <p:nvPr/>
          </p:nvSpPr>
          <p:spPr>
            <a:xfrm>
              <a:off x="7215" y="3805809"/>
              <a:ext cx="2817786" cy="1804980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0" name="線"/>
            <p:cNvSpPr/>
            <p:nvPr/>
          </p:nvSpPr>
          <p:spPr>
            <a:xfrm flipV="1">
              <a:off x="22687" y="40858"/>
              <a:ext cx="2866769" cy="5521860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1" name="線"/>
            <p:cNvSpPr/>
            <p:nvPr/>
          </p:nvSpPr>
          <p:spPr>
            <a:xfrm flipV="1">
              <a:off x="169" y="1914082"/>
              <a:ext cx="2836091" cy="367895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2" name="線"/>
            <p:cNvSpPr/>
            <p:nvPr/>
          </p:nvSpPr>
          <p:spPr>
            <a:xfrm flipV="1">
              <a:off x="3406" y="3710170"/>
              <a:ext cx="2838439" cy="1878909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3" name="線"/>
            <p:cNvSpPr/>
            <p:nvPr/>
          </p:nvSpPr>
          <p:spPr>
            <a:xfrm>
              <a:off x="16214" y="5582364"/>
              <a:ext cx="2823118" cy="34324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4" name="線"/>
            <p:cNvSpPr/>
            <p:nvPr/>
          </p:nvSpPr>
          <p:spPr>
            <a:xfrm flipV="1">
              <a:off x="9671" y="1915518"/>
              <a:ext cx="2813402" cy="1895194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5" name="線"/>
            <p:cNvSpPr/>
            <p:nvPr/>
          </p:nvSpPr>
          <p:spPr>
            <a:xfrm flipV="1">
              <a:off x="-1" y="3724027"/>
              <a:ext cx="2831273" cy="89006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26" name="線"/>
            <p:cNvSpPr/>
            <p:nvPr/>
          </p:nvSpPr>
          <p:spPr>
            <a:xfrm>
              <a:off x="1264" y="1951337"/>
              <a:ext cx="2819013" cy="365693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32" name="グループ"/>
          <p:cNvGrpSpPr/>
          <p:nvPr/>
        </p:nvGrpSpPr>
        <p:grpSpPr>
          <a:xfrm>
            <a:off x="16595086" y="3648374"/>
            <a:ext cx="827223" cy="6071413"/>
            <a:chOff x="0" y="0"/>
            <a:chExt cx="827222" cy="6071412"/>
          </a:xfrm>
        </p:grpSpPr>
        <p:sp>
          <p:nvSpPr>
            <p:cNvPr id="3628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629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630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631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637" name="グループ"/>
          <p:cNvGrpSpPr/>
          <p:nvPr/>
        </p:nvGrpSpPr>
        <p:grpSpPr>
          <a:xfrm>
            <a:off x="17535931" y="3630811"/>
            <a:ext cx="402296" cy="6170301"/>
            <a:chOff x="0" y="0"/>
            <a:chExt cx="402295" cy="6170299"/>
          </a:xfrm>
        </p:grpSpPr>
        <p:sp>
          <p:nvSpPr>
            <p:cNvPr id="3633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634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635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636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642" name="グループ"/>
          <p:cNvGrpSpPr/>
          <p:nvPr/>
        </p:nvGrpSpPr>
        <p:grpSpPr>
          <a:xfrm>
            <a:off x="18158082" y="3650014"/>
            <a:ext cx="704587" cy="6025633"/>
            <a:chOff x="0" y="0"/>
            <a:chExt cx="704585" cy="6025632"/>
          </a:xfrm>
        </p:grpSpPr>
        <p:sp>
          <p:nvSpPr>
            <p:cNvPr id="3638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639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640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641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643" name="線"/>
          <p:cNvSpPr/>
          <p:nvPr/>
        </p:nvSpPr>
        <p:spPr>
          <a:xfrm>
            <a:off x="19331681" y="5757496"/>
            <a:ext cx="1890499" cy="9530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4" name="線"/>
          <p:cNvSpPr/>
          <p:nvPr/>
        </p:nvSpPr>
        <p:spPr>
          <a:xfrm>
            <a:off x="19392788" y="3870415"/>
            <a:ext cx="1849152" cy="284194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5" name="線"/>
          <p:cNvSpPr/>
          <p:nvPr/>
        </p:nvSpPr>
        <p:spPr>
          <a:xfrm flipV="1">
            <a:off x="19334447" y="6702970"/>
            <a:ext cx="1900619" cy="9136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6" name="線"/>
          <p:cNvSpPr/>
          <p:nvPr/>
        </p:nvSpPr>
        <p:spPr>
          <a:xfrm flipV="1">
            <a:off x="19332617" y="6693834"/>
            <a:ext cx="1932817" cy="280218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7" name="線"/>
          <p:cNvSpPr/>
          <p:nvPr/>
        </p:nvSpPr>
        <p:spPr>
          <a:xfrm flipV="1">
            <a:off x="19327824" y="6710302"/>
            <a:ext cx="1938833" cy="4634121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8" name="μ5"/>
          <p:cNvSpPr txBox="1"/>
          <p:nvPr/>
        </p:nvSpPr>
        <p:spPr>
          <a:xfrm>
            <a:off x="21721454" y="64900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3649" name="矢印"/>
          <p:cNvSpPr/>
          <p:nvPr/>
        </p:nvSpPr>
        <p:spPr>
          <a:xfrm>
            <a:off x="22673809" y="64453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50" name="y"/>
          <p:cNvSpPr txBox="1"/>
          <p:nvPr/>
        </p:nvSpPr>
        <p:spPr>
          <a:xfrm>
            <a:off x="23361413" y="64931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3651" name="13"/>
          <p:cNvSpPr txBox="1"/>
          <p:nvPr/>
        </p:nvSpPr>
        <p:spPr>
          <a:xfrm>
            <a:off x="19921903" y="475960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652" name="14"/>
          <p:cNvSpPr txBox="1"/>
          <p:nvPr/>
        </p:nvSpPr>
        <p:spPr>
          <a:xfrm>
            <a:off x="19790661" y="587945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53" name="15"/>
          <p:cNvSpPr txBox="1"/>
          <p:nvPr/>
        </p:nvSpPr>
        <p:spPr>
          <a:xfrm>
            <a:off x="19954770" y="671169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54" name="16"/>
          <p:cNvSpPr txBox="1"/>
          <p:nvPr/>
        </p:nvSpPr>
        <p:spPr>
          <a:xfrm>
            <a:off x="20163562" y="7366176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3655" name="17"/>
          <p:cNvSpPr txBox="1"/>
          <p:nvPr/>
        </p:nvSpPr>
        <p:spPr>
          <a:xfrm>
            <a:off x="19973110" y="87559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pic>
        <p:nvPicPr>
          <p:cNvPr id="3656" name="スクリーンショット 2024-03-13 18.45.24.png" descr="スクリーンショット 2024-03-13 18.45.24.png"/>
          <p:cNvPicPr>
            <a:picLocks noChangeAspect="1"/>
          </p:cNvPicPr>
          <p:nvPr/>
        </p:nvPicPr>
        <p:blipFill>
          <a:blip r:embed="rId2"/>
          <a:srcRect t="69260" r="72152"/>
          <a:stretch>
            <a:fillRect/>
          </a:stretch>
        </p:blipFill>
        <p:spPr>
          <a:xfrm>
            <a:off x="2753688" y="10844211"/>
            <a:ext cx="3343203" cy="1026346"/>
          </a:xfrm>
          <a:prstGeom prst="rect">
            <a:avLst/>
          </a:prstGeom>
          <a:ln w="12700">
            <a:miter lim="400000"/>
          </a:ln>
        </p:spPr>
      </p:pic>
      <p:sp>
        <p:nvSpPr>
          <p:cNvPr id="3657" name="13"/>
          <p:cNvSpPr txBox="1"/>
          <p:nvPr/>
        </p:nvSpPr>
        <p:spPr>
          <a:xfrm>
            <a:off x="6997976" y="850516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3658" name="14"/>
          <p:cNvSpPr txBox="1"/>
          <p:nvPr/>
        </p:nvSpPr>
        <p:spPr>
          <a:xfrm>
            <a:off x="6997976" y="913407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3659" name="15"/>
          <p:cNvSpPr txBox="1"/>
          <p:nvPr/>
        </p:nvSpPr>
        <p:spPr>
          <a:xfrm>
            <a:off x="6997976" y="976299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3660" name="16"/>
          <p:cNvSpPr txBox="1"/>
          <p:nvPr/>
        </p:nvSpPr>
        <p:spPr>
          <a:xfrm>
            <a:off x="6997976" y="10391906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3661" name="17"/>
          <p:cNvSpPr txBox="1"/>
          <p:nvPr/>
        </p:nvSpPr>
        <p:spPr>
          <a:xfrm>
            <a:off x="6997976" y="11020821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sp>
        <p:nvSpPr>
          <p:cNvPr id="3662" name="楕円"/>
          <p:cNvSpPr/>
          <p:nvPr/>
        </p:nvSpPr>
        <p:spPr>
          <a:xfrm>
            <a:off x="16162266" y="323537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63" name="w_2は13-16の重み"/>
          <p:cNvSpPr txBox="1"/>
          <p:nvPr/>
        </p:nvSpPr>
        <p:spPr>
          <a:xfrm>
            <a:off x="7120867" y="3177903"/>
            <a:ext cx="366750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w_2は13-16の重み</a:t>
            </a:r>
          </a:p>
        </p:txBody>
      </p:sp>
      <p:sp>
        <p:nvSpPr>
          <p:cNvPr id="3664" name="b_2は17のバイアス"/>
          <p:cNvSpPr txBox="1"/>
          <p:nvPr/>
        </p:nvSpPr>
        <p:spPr>
          <a:xfrm>
            <a:off x="7122772" y="3889117"/>
            <a:ext cx="36636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b_2は17のバイアス</a:t>
            </a:r>
          </a:p>
        </p:txBody>
      </p:sp>
      <p:sp>
        <p:nvSpPr>
          <p:cNvPr id="3665" name="W_2"/>
          <p:cNvSpPr txBox="1"/>
          <p:nvPr/>
        </p:nvSpPr>
        <p:spPr>
          <a:xfrm>
            <a:off x="922012" y="8435314"/>
            <a:ext cx="1385013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W_2</a:t>
            </a:r>
          </a:p>
        </p:txBody>
      </p:sp>
      <p:sp>
        <p:nvSpPr>
          <p:cNvPr id="3666" name="b_2"/>
          <p:cNvSpPr txBox="1"/>
          <p:nvPr/>
        </p:nvSpPr>
        <p:spPr>
          <a:xfrm>
            <a:off x="1020361" y="10950971"/>
            <a:ext cx="1188315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b_2</a:t>
            </a:r>
          </a:p>
        </p:txBody>
      </p:sp>
      <p:pic>
        <p:nvPicPr>
          <p:cNvPr id="3667" name="スクリーンショット 2024-05-13 18.19.56.png" descr="スクリーンショット 2024-05-13 18.19.56.png"/>
          <p:cNvPicPr>
            <a:picLocks noChangeAspect="1"/>
          </p:cNvPicPr>
          <p:nvPr/>
        </p:nvPicPr>
        <p:blipFill>
          <a:blip r:embed="rId3"/>
          <a:srcRect l="2683" t="25391" r="53228" b="45566"/>
          <a:stretch>
            <a:fillRect/>
          </a:stretch>
        </p:blipFill>
        <p:spPr>
          <a:xfrm>
            <a:off x="2423885" y="8502995"/>
            <a:ext cx="4061427" cy="243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668" name="重みとバイアスを分けて変数に代入(扱いやすいように)"/>
          <p:cNvSpPr txBox="1"/>
          <p:nvPr/>
        </p:nvSpPr>
        <p:spPr>
          <a:xfrm>
            <a:off x="4738661" y="561241"/>
            <a:ext cx="14906677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重みとバイアスを分けて変数に代入(扱いやすいように)</a:t>
            </a:r>
          </a:p>
        </p:txBody>
      </p:sp>
      <p:pic>
        <p:nvPicPr>
          <p:cNvPr id="3669" name="スクリーンショット 2024-05-15 17.00.00.png" descr="スクリーンショット 2024-05-15 17.00.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51" y="2773219"/>
            <a:ext cx="5320285" cy="1805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672" name="まずは画像1枚目[0.5, 0.3]を入力していく"/>
          <p:cNvSpPr txBox="1"/>
          <p:nvPr/>
        </p:nvSpPr>
        <p:spPr>
          <a:xfrm>
            <a:off x="6325520" y="561241"/>
            <a:ext cx="11732960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まずは画像1枚目[0.5, 0.3]を入力していく</a:t>
            </a:r>
          </a:p>
        </p:txBody>
      </p:sp>
      <p:pic>
        <p:nvPicPr>
          <p:cNvPr id="3673" name="スクリーンショット 2024-05-15 17.01.32.png" descr="スクリーンショット 2024-05-15 17.01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16" y="2383483"/>
            <a:ext cx="5967914" cy="2516591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線"/>
          <p:cNvSpPr/>
          <p:nvPr/>
        </p:nvSpPr>
        <p:spPr>
          <a:xfrm flipV="1">
            <a:off x="15430589" y="3070673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5" name="円形"/>
          <p:cNvSpPr/>
          <p:nvPr/>
        </p:nvSpPr>
        <p:spPr>
          <a:xfrm>
            <a:off x="9753681" y="6843486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76" name="円形"/>
          <p:cNvSpPr/>
          <p:nvPr/>
        </p:nvSpPr>
        <p:spPr>
          <a:xfrm>
            <a:off x="9753681" y="5003011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77" name="楕円"/>
          <p:cNvSpPr/>
          <p:nvPr/>
        </p:nvSpPr>
        <p:spPr>
          <a:xfrm>
            <a:off x="13861366" y="498620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78" name="楕円"/>
          <p:cNvSpPr/>
          <p:nvPr/>
        </p:nvSpPr>
        <p:spPr>
          <a:xfrm>
            <a:off x="13861366" y="684348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79" name="楕円"/>
          <p:cNvSpPr/>
          <p:nvPr/>
        </p:nvSpPr>
        <p:spPr>
          <a:xfrm>
            <a:off x="13861366" y="8700765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80" name="楕円"/>
          <p:cNvSpPr/>
          <p:nvPr/>
        </p:nvSpPr>
        <p:spPr>
          <a:xfrm>
            <a:off x="18987365" y="5953820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81" name="μ5"/>
          <p:cNvSpPr txBox="1"/>
          <p:nvPr/>
        </p:nvSpPr>
        <p:spPr>
          <a:xfrm>
            <a:off x="19434592" y="6347520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3682" name="線"/>
          <p:cNvSpPr/>
          <p:nvPr/>
        </p:nvSpPr>
        <p:spPr>
          <a:xfrm flipV="1">
            <a:off x="11037535" y="3707194"/>
            <a:ext cx="2889399" cy="19361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3" name="線"/>
          <p:cNvSpPr/>
          <p:nvPr/>
        </p:nvSpPr>
        <p:spPr>
          <a:xfrm flipV="1">
            <a:off x="11036678" y="3714030"/>
            <a:ext cx="2896256" cy="378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4" name="線"/>
          <p:cNvSpPr/>
          <p:nvPr/>
        </p:nvSpPr>
        <p:spPr>
          <a:xfrm flipV="1">
            <a:off x="11028970" y="5626190"/>
            <a:ext cx="2822980" cy="2931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5" name="線"/>
          <p:cNvSpPr/>
          <p:nvPr/>
        </p:nvSpPr>
        <p:spPr>
          <a:xfrm>
            <a:off x="11038643" y="5666939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6" name="線"/>
          <p:cNvSpPr/>
          <p:nvPr/>
        </p:nvSpPr>
        <p:spPr>
          <a:xfrm>
            <a:off x="11031351" y="7513003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7" name="円形"/>
          <p:cNvSpPr/>
          <p:nvPr/>
        </p:nvSpPr>
        <p:spPr>
          <a:xfrm>
            <a:off x="9753681" y="868396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88" name="1"/>
          <p:cNvSpPr txBox="1"/>
          <p:nvPr/>
        </p:nvSpPr>
        <p:spPr>
          <a:xfrm>
            <a:off x="10195896" y="9077662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689" name="楕円"/>
          <p:cNvSpPr/>
          <p:nvPr/>
        </p:nvSpPr>
        <p:spPr>
          <a:xfrm>
            <a:off x="13861366" y="105767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690" name="1"/>
          <p:cNvSpPr txBox="1"/>
          <p:nvPr/>
        </p:nvSpPr>
        <p:spPr>
          <a:xfrm>
            <a:off x="15265982" y="10970418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691" name="線"/>
          <p:cNvSpPr/>
          <p:nvPr/>
        </p:nvSpPr>
        <p:spPr>
          <a:xfrm flipV="1">
            <a:off x="11046822" y="3748052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2" name="線"/>
          <p:cNvSpPr/>
          <p:nvPr/>
        </p:nvSpPr>
        <p:spPr>
          <a:xfrm flipV="1">
            <a:off x="11024304" y="5621276"/>
            <a:ext cx="2836090" cy="3678955"/>
          </a:xfrm>
          <a:prstGeom prst="line">
            <a:avLst/>
          </a:prstGeom>
          <a:ln w="25400">
            <a:solidFill>
              <a:srgbClr val="54AE3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3" name="線"/>
          <p:cNvSpPr/>
          <p:nvPr/>
        </p:nvSpPr>
        <p:spPr>
          <a:xfrm flipV="1">
            <a:off x="11027542" y="7417364"/>
            <a:ext cx="2838439" cy="18789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4" name="線"/>
          <p:cNvSpPr/>
          <p:nvPr/>
        </p:nvSpPr>
        <p:spPr>
          <a:xfrm>
            <a:off x="11040349" y="9289557"/>
            <a:ext cx="2823118" cy="34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5" name="線"/>
          <p:cNvSpPr/>
          <p:nvPr/>
        </p:nvSpPr>
        <p:spPr>
          <a:xfrm flipV="1">
            <a:off x="11033807" y="5622712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6" name="線"/>
          <p:cNvSpPr/>
          <p:nvPr/>
        </p:nvSpPr>
        <p:spPr>
          <a:xfrm flipV="1">
            <a:off x="11024134" y="7431221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7" name="線"/>
          <p:cNvSpPr/>
          <p:nvPr/>
        </p:nvSpPr>
        <p:spPr>
          <a:xfrm>
            <a:off x="17053009" y="5600742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8" name="線"/>
          <p:cNvSpPr/>
          <p:nvPr/>
        </p:nvSpPr>
        <p:spPr>
          <a:xfrm>
            <a:off x="17114117" y="3713660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99" name="線"/>
          <p:cNvSpPr/>
          <p:nvPr/>
        </p:nvSpPr>
        <p:spPr>
          <a:xfrm flipV="1">
            <a:off x="17055775" y="6546215"/>
            <a:ext cx="1900619" cy="913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0" name="線"/>
          <p:cNvSpPr/>
          <p:nvPr/>
        </p:nvSpPr>
        <p:spPr>
          <a:xfrm flipV="1">
            <a:off x="17053945" y="6537079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1" name="線"/>
          <p:cNvSpPr/>
          <p:nvPr/>
        </p:nvSpPr>
        <p:spPr>
          <a:xfrm flipV="1">
            <a:off x="17049150" y="6553547"/>
            <a:ext cx="1938834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2" name="y"/>
          <p:cNvSpPr txBox="1"/>
          <p:nvPr/>
        </p:nvSpPr>
        <p:spPr>
          <a:xfrm>
            <a:off x="21079523" y="634752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703" name="線"/>
          <p:cNvSpPr/>
          <p:nvPr/>
        </p:nvSpPr>
        <p:spPr>
          <a:xfrm flipV="1">
            <a:off x="15458768" y="4967157"/>
            <a:ext cx="1" cy="13081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4" name="線"/>
          <p:cNvSpPr/>
          <p:nvPr/>
        </p:nvSpPr>
        <p:spPr>
          <a:xfrm flipV="1">
            <a:off x="15458767" y="6837612"/>
            <a:ext cx="1" cy="12865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5" name="線"/>
          <p:cNvSpPr/>
          <p:nvPr/>
        </p:nvSpPr>
        <p:spPr>
          <a:xfrm flipH="1" flipV="1">
            <a:off x="15454912" y="8700389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6" name="線"/>
          <p:cNvSpPr/>
          <p:nvPr/>
        </p:nvSpPr>
        <p:spPr>
          <a:xfrm flipV="1">
            <a:off x="20584766" y="593477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7" name="線"/>
          <p:cNvSpPr/>
          <p:nvPr/>
        </p:nvSpPr>
        <p:spPr>
          <a:xfrm>
            <a:off x="11025398" y="5658531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08" name="矢印"/>
          <p:cNvSpPr/>
          <p:nvPr/>
        </p:nvSpPr>
        <p:spPr>
          <a:xfrm>
            <a:off x="15264947" y="5321434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09" name="矢印"/>
          <p:cNvSpPr/>
          <p:nvPr/>
        </p:nvSpPr>
        <p:spPr>
          <a:xfrm>
            <a:off x="15264947" y="7191727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10" name="矢印"/>
          <p:cNvSpPr/>
          <p:nvPr/>
        </p:nvSpPr>
        <p:spPr>
          <a:xfrm>
            <a:off x="15283957" y="9073952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11" name="矢印"/>
          <p:cNvSpPr/>
          <p:nvPr/>
        </p:nvSpPr>
        <p:spPr>
          <a:xfrm>
            <a:off x="20391919" y="6283550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12" name="relu"/>
          <p:cNvSpPr txBox="1"/>
          <p:nvPr/>
        </p:nvSpPr>
        <p:spPr>
          <a:xfrm>
            <a:off x="15045764" y="4451268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713" name="relu"/>
          <p:cNvSpPr txBox="1"/>
          <p:nvPr/>
        </p:nvSpPr>
        <p:spPr>
          <a:xfrm>
            <a:off x="15045764" y="6329009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714" name="relu"/>
          <p:cNvSpPr txBox="1"/>
          <p:nvPr/>
        </p:nvSpPr>
        <p:spPr>
          <a:xfrm>
            <a:off x="15064772" y="8221127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715" name="sigmoid"/>
          <p:cNvSpPr txBox="1"/>
          <p:nvPr/>
        </p:nvSpPr>
        <p:spPr>
          <a:xfrm>
            <a:off x="19793048" y="5396711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3716" name="μ2"/>
          <p:cNvSpPr txBox="1"/>
          <p:nvPr/>
        </p:nvSpPr>
        <p:spPr>
          <a:xfrm>
            <a:off x="14353495" y="53668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717" name="μ3"/>
          <p:cNvSpPr txBox="1"/>
          <p:nvPr/>
        </p:nvSpPr>
        <p:spPr>
          <a:xfrm>
            <a:off x="14333549" y="722983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718" name="μ4"/>
          <p:cNvSpPr txBox="1"/>
          <p:nvPr/>
        </p:nvSpPr>
        <p:spPr>
          <a:xfrm>
            <a:off x="14313196" y="9092767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719" name="h2"/>
          <p:cNvSpPr txBox="1"/>
          <p:nvPr/>
        </p:nvSpPr>
        <p:spPr>
          <a:xfrm>
            <a:off x="15938387" y="5366892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720" name="h3"/>
          <p:cNvSpPr txBox="1"/>
          <p:nvPr/>
        </p:nvSpPr>
        <p:spPr>
          <a:xfrm>
            <a:off x="15875786" y="7237187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721" name="h4"/>
          <p:cNvSpPr txBox="1"/>
          <p:nvPr/>
        </p:nvSpPr>
        <p:spPr>
          <a:xfrm>
            <a:off x="15875786" y="9046987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722" name="x1"/>
          <p:cNvSpPr txBox="1"/>
          <p:nvPr/>
        </p:nvSpPr>
        <p:spPr>
          <a:xfrm>
            <a:off x="10078357" y="5396711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723" name="x2"/>
          <p:cNvSpPr txBox="1"/>
          <p:nvPr/>
        </p:nvSpPr>
        <p:spPr>
          <a:xfrm>
            <a:off x="10078357" y="7237187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724" name="線"/>
          <p:cNvSpPr/>
          <p:nvPr/>
        </p:nvSpPr>
        <p:spPr>
          <a:xfrm flipV="1">
            <a:off x="11042235" y="3701230"/>
            <a:ext cx="2889399" cy="193616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5" name="線"/>
          <p:cNvSpPr/>
          <p:nvPr/>
        </p:nvSpPr>
        <p:spPr>
          <a:xfrm flipV="1">
            <a:off x="11041378" y="3708067"/>
            <a:ext cx="2896257" cy="378832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6" name="線"/>
          <p:cNvSpPr/>
          <p:nvPr/>
        </p:nvSpPr>
        <p:spPr>
          <a:xfrm flipV="1">
            <a:off x="11033670" y="5620227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7" name="線"/>
          <p:cNvSpPr/>
          <p:nvPr/>
        </p:nvSpPr>
        <p:spPr>
          <a:xfrm>
            <a:off x="11043342" y="5660975"/>
            <a:ext cx="2820809" cy="176011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8" name="線"/>
          <p:cNvSpPr/>
          <p:nvPr/>
        </p:nvSpPr>
        <p:spPr>
          <a:xfrm>
            <a:off x="11036051" y="7507040"/>
            <a:ext cx="2817785" cy="180498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9" name="線"/>
          <p:cNvSpPr/>
          <p:nvPr/>
        </p:nvSpPr>
        <p:spPr>
          <a:xfrm flipV="1">
            <a:off x="11051522" y="3742089"/>
            <a:ext cx="2866769" cy="5521859"/>
          </a:xfrm>
          <a:prstGeom prst="line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0" name="線"/>
          <p:cNvSpPr/>
          <p:nvPr/>
        </p:nvSpPr>
        <p:spPr>
          <a:xfrm flipV="1">
            <a:off x="11029005" y="5615312"/>
            <a:ext cx="2836090" cy="3678955"/>
          </a:xfrm>
          <a:prstGeom prst="line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1" name="線"/>
          <p:cNvSpPr/>
          <p:nvPr/>
        </p:nvSpPr>
        <p:spPr>
          <a:xfrm flipV="1">
            <a:off x="11032241" y="7411401"/>
            <a:ext cx="2838440" cy="1878909"/>
          </a:xfrm>
          <a:prstGeom prst="line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2" name="線"/>
          <p:cNvSpPr/>
          <p:nvPr/>
        </p:nvSpPr>
        <p:spPr>
          <a:xfrm>
            <a:off x="11045050" y="9283594"/>
            <a:ext cx="2823118" cy="34324"/>
          </a:xfrm>
          <a:prstGeom prst="line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3" name="線"/>
          <p:cNvSpPr/>
          <p:nvPr/>
        </p:nvSpPr>
        <p:spPr>
          <a:xfrm flipV="1">
            <a:off x="11038507" y="5616749"/>
            <a:ext cx="2813402" cy="189519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4" name="線"/>
          <p:cNvSpPr/>
          <p:nvPr/>
        </p:nvSpPr>
        <p:spPr>
          <a:xfrm flipV="1">
            <a:off x="11028835" y="7425257"/>
            <a:ext cx="2831273" cy="89006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5" name="線"/>
          <p:cNvSpPr/>
          <p:nvPr/>
        </p:nvSpPr>
        <p:spPr>
          <a:xfrm>
            <a:off x="11030099" y="5652567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740" name="グループ"/>
          <p:cNvGrpSpPr/>
          <p:nvPr/>
        </p:nvGrpSpPr>
        <p:grpSpPr>
          <a:xfrm>
            <a:off x="14313196" y="3502721"/>
            <a:ext cx="827223" cy="6071413"/>
            <a:chOff x="0" y="0"/>
            <a:chExt cx="827222" cy="6071412"/>
          </a:xfrm>
        </p:grpSpPr>
        <p:sp>
          <p:nvSpPr>
            <p:cNvPr id="3736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737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738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739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745" name="グループ"/>
          <p:cNvGrpSpPr/>
          <p:nvPr/>
        </p:nvGrpSpPr>
        <p:grpSpPr>
          <a:xfrm>
            <a:off x="15254041" y="3485158"/>
            <a:ext cx="402296" cy="6170301"/>
            <a:chOff x="0" y="0"/>
            <a:chExt cx="402295" cy="6170299"/>
          </a:xfrm>
        </p:grpSpPr>
        <p:sp>
          <p:nvSpPr>
            <p:cNvPr id="3741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742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743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744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750" name="グループ"/>
          <p:cNvGrpSpPr/>
          <p:nvPr/>
        </p:nvGrpSpPr>
        <p:grpSpPr>
          <a:xfrm>
            <a:off x="15876192" y="3504361"/>
            <a:ext cx="704587" cy="6025633"/>
            <a:chOff x="0" y="0"/>
            <a:chExt cx="704585" cy="6025632"/>
          </a:xfrm>
        </p:grpSpPr>
        <p:sp>
          <p:nvSpPr>
            <p:cNvPr id="3746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747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748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749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751" name="線"/>
          <p:cNvSpPr/>
          <p:nvPr/>
        </p:nvSpPr>
        <p:spPr>
          <a:xfrm>
            <a:off x="17049791" y="5611843"/>
            <a:ext cx="1890499" cy="9530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52" name="線"/>
          <p:cNvSpPr/>
          <p:nvPr/>
        </p:nvSpPr>
        <p:spPr>
          <a:xfrm>
            <a:off x="17110898" y="3724762"/>
            <a:ext cx="1849152" cy="284194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53" name="線"/>
          <p:cNvSpPr/>
          <p:nvPr/>
        </p:nvSpPr>
        <p:spPr>
          <a:xfrm flipV="1">
            <a:off x="17052557" y="6557318"/>
            <a:ext cx="1900618" cy="91360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54" name="線"/>
          <p:cNvSpPr/>
          <p:nvPr/>
        </p:nvSpPr>
        <p:spPr>
          <a:xfrm flipV="1">
            <a:off x="17050727" y="6548181"/>
            <a:ext cx="1932816" cy="280218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55" name="線"/>
          <p:cNvSpPr/>
          <p:nvPr/>
        </p:nvSpPr>
        <p:spPr>
          <a:xfrm flipV="1">
            <a:off x="17045934" y="6564649"/>
            <a:ext cx="1938833" cy="4634121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56" name="μ5"/>
          <p:cNvSpPr txBox="1"/>
          <p:nvPr/>
        </p:nvSpPr>
        <p:spPr>
          <a:xfrm>
            <a:off x="19439564" y="6344356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3757" name="矢印"/>
          <p:cNvSpPr/>
          <p:nvPr/>
        </p:nvSpPr>
        <p:spPr>
          <a:xfrm>
            <a:off x="20391919" y="6299648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58" name="y"/>
          <p:cNvSpPr txBox="1"/>
          <p:nvPr/>
        </p:nvSpPr>
        <p:spPr>
          <a:xfrm>
            <a:off x="21079523" y="6347520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3759" name="楕円"/>
          <p:cNvSpPr/>
          <p:nvPr/>
        </p:nvSpPr>
        <p:spPr>
          <a:xfrm>
            <a:off x="13880376" y="3089723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60" name="relu"/>
          <p:cNvSpPr txBox="1"/>
          <p:nvPr/>
        </p:nvSpPr>
        <p:spPr>
          <a:xfrm>
            <a:off x="15064773" y="2375624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761" name="W_1"/>
          <p:cNvSpPr txBox="1"/>
          <p:nvPr/>
        </p:nvSpPr>
        <p:spPr>
          <a:xfrm>
            <a:off x="11499494" y="3672548"/>
            <a:ext cx="138501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W_1</a:t>
            </a:r>
          </a:p>
        </p:txBody>
      </p:sp>
      <p:sp>
        <p:nvSpPr>
          <p:cNvPr id="3762" name="b_1"/>
          <p:cNvSpPr txBox="1"/>
          <p:nvPr/>
        </p:nvSpPr>
        <p:spPr>
          <a:xfrm>
            <a:off x="11597843" y="9915077"/>
            <a:ext cx="11883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b_1</a:t>
            </a:r>
          </a:p>
        </p:txBody>
      </p:sp>
      <p:sp>
        <p:nvSpPr>
          <p:cNvPr id="3763" name="W_2"/>
          <p:cNvSpPr txBox="1"/>
          <p:nvPr/>
        </p:nvSpPr>
        <p:spPr>
          <a:xfrm>
            <a:off x="17976674" y="4009288"/>
            <a:ext cx="138501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W_2</a:t>
            </a:r>
          </a:p>
        </p:txBody>
      </p:sp>
      <p:sp>
        <p:nvSpPr>
          <p:cNvPr id="3764" name="b_2"/>
          <p:cNvSpPr txBox="1"/>
          <p:nvPr/>
        </p:nvSpPr>
        <p:spPr>
          <a:xfrm>
            <a:off x="18075023" y="9647202"/>
            <a:ext cx="11883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b_2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33" name="スクリーンショット 2024-05-15 18.32.17.png" descr="スクリーンショット 2024-05-15 18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7" y="-45315"/>
            <a:ext cx="22395166" cy="12594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線"/>
          <p:cNvSpPr/>
          <p:nvPr/>
        </p:nvSpPr>
        <p:spPr>
          <a:xfrm flipV="1">
            <a:off x="15558427" y="5036411"/>
            <a:ext cx="2831272" cy="89006"/>
          </a:xfrm>
          <a:prstGeom prst="line">
            <a:avLst/>
          </a:prstGeom>
          <a:ln w="76200">
            <a:solidFill>
              <a:schemeClr val="accent1">
                <a:alpha val="1665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7" name="線"/>
          <p:cNvSpPr/>
          <p:nvPr/>
        </p:nvSpPr>
        <p:spPr>
          <a:xfrm flipV="1">
            <a:off x="15558596" y="3226466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  <a:alpha val="1369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8" name="線"/>
          <p:cNvSpPr/>
          <p:nvPr/>
        </p:nvSpPr>
        <p:spPr>
          <a:xfrm flipV="1">
            <a:off x="15563262" y="3231380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9" name="線"/>
          <p:cNvSpPr/>
          <p:nvPr/>
        </p:nvSpPr>
        <p:spPr>
          <a:xfrm>
            <a:off x="15572933" y="3272129"/>
            <a:ext cx="2820809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0" name="線"/>
          <p:cNvSpPr/>
          <p:nvPr/>
        </p:nvSpPr>
        <p:spPr>
          <a:xfrm>
            <a:off x="15565642" y="5118194"/>
            <a:ext cx="2817785" cy="1804980"/>
          </a:xfrm>
          <a:prstGeom prst="line">
            <a:avLst/>
          </a:prstGeom>
          <a:ln w="76200">
            <a:solidFill>
              <a:schemeClr val="accent1"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1" name="線"/>
          <p:cNvSpPr/>
          <p:nvPr/>
        </p:nvSpPr>
        <p:spPr>
          <a:xfrm flipV="1">
            <a:off x="15561832" y="5022554"/>
            <a:ext cx="2838440" cy="187891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2" name="線"/>
          <p:cNvSpPr/>
          <p:nvPr/>
        </p:nvSpPr>
        <p:spPr>
          <a:xfrm>
            <a:off x="15574642" y="6894748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3" name="線"/>
          <p:cNvSpPr/>
          <p:nvPr/>
        </p:nvSpPr>
        <p:spPr>
          <a:xfrm flipV="1">
            <a:off x="15568098" y="3227902"/>
            <a:ext cx="2813402" cy="1895194"/>
          </a:xfrm>
          <a:prstGeom prst="line">
            <a:avLst/>
          </a:prstGeom>
          <a:ln w="76200">
            <a:solidFill>
              <a:schemeClr val="accent1"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4" name="線"/>
          <p:cNvSpPr/>
          <p:nvPr/>
        </p:nvSpPr>
        <p:spPr>
          <a:xfrm>
            <a:off x="15559690" y="3263721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  <a:alpha val="1262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7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776" name="円形"/>
          <p:cNvSpPr/>
          <p:nvPr/>
        </p:nvSpPr>
        <p:spPr>
          <a:xfrm>
            <a:off x="14283273" y="4454640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77" name="円形"/>
          <p:cNvSpPr/>
          <p:nvPr/>
        </p:nvSpPr>
        <p:spPr>
          <a:xfrm>
            <a:off x="14283273" y="2614165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78" name="楕円"/>
          <p:cNvSpPr/>
          <p:nvPr/>
        </p:nvSpPr>
        <p:spPr>
          <a:xfrm>
            <a:off x="18457538" y="740082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79" name="楕円"/>
          <p:cNvSpPr/>
          <p:nvPr/>
        </p:nvSpPr>
        <p:spPr>
          <a:xfrm>
            <a:off x="18390958" y="2597361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80" name="楕円"/>
          <p:cNvSpPr/>
          <p:nvPr/>
        </p:nvSpPr>
        <p:spPr>
          <a:xfrm>
            <a:off x="18390958" y="4454640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81" name="楕円"/>
          <p:cNvSpPr/>
          <p:nvPr/>
        </p:nvSpPr>
        <p:spPr>
          <a:xfrm>
            <a:off x="18390958" y="6311919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82" name="線"/>
          <p:cNvSpPr/>
          <p:nvPr/>
        </p:nvSpPr>
        <p:spPr>
          <a:xfrm flipV="1">
            <a:off x="15567127" y="1318347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83" name="線"/>
          <p:cNvSpPr/>
          <p:nvPr/>
        </p:nvSpPr>
        <p:spPr>
          <a:xfrm flipV="1">
            <a:off x="15566269" y="1325183"/>
            <a:ext cx="2896257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84" name="円形"/>
          <p:cNvSpPr/>
          <p:nvPr/>
        </p:nvSpPr>
        <p:spPr>
          <a:xfrm>
            <a:off x="14283273" y="6295115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85" name="1"/>
          <p:cNvSpPr txBox="1"/>
          <p:nvPr/>
        </p:nvSpPr>
        <p:spPr>
          <a:xfrm>
            <a:off x="14725487" y="6688815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786" name="楕円"/>
          <p:cNvSpPr/>
          <p:nvPr/>
        </p:nvSpPr>
        <p:spPr>
          <a:xfrm>
            <a:off x="18390958" y="8187872"/>
            <a:ext cx="3194803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87" name="1"/>
          <p:cNvSpPr txBox="1"/>
          <p:nvPr/>
        </p:nvSpPr>
        <p:spPr>
          <a:xfrm>
            <a:off x="19795573" y="8581572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788" name="線"/>
          <p:cNvSpPr/>
          <p:nvPr/>
        </p:nvSpPr>
        <p:spPr>
          <a:xfrm flipV="1">
            <a:off x="15576414" y="1359205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89" name="線"/>
          <p:cNvSpPr/>
          <p:nvPr/>
        </p:nvSpPr>
        <p:spPr>
          <a:xfrm flipV="1">
            <a:off x="19988359" y="72103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90" name="μ1"/>
          <p:cNvSpPr txBox="1"/>
          <p:nvPr/>
        </p:nvSpPr>
        <p:spPr>
          <a:xfrm>
            <a:off x="18903439" y="11151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791" name="h1"/>
          <p:cNvSpPr txBox="1"/>
          <p:nvPr/>
        </p:nvSpPr>
        <p:spPr>
          <a:xfrm>
            <a:off x="20467978" y="1115108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792" name="線"/>
          <p:cNvSpPr/>
          <p:nvPr/>
        </p:nvSpPr>
        <p:spPr>
          <a:xfrm flipV="1">
            <a:off x="19988359" y="2578311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93" name="線"/>
          <p:cNvSpPr/>
          <p:nvPr/>
        </p:nvSpPr>
        <p:spPr>
          <a:xfrm flipV="1">
            <a:off x="19988358" y="4448766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94" name="線"/>
          <p:cNvSpPr/>
          <p:nvPr/>
        </p:nvSpPr>
        <p:spPr>
          <a:xfrm flipH="1" flipV="1">
            <a:off x="19984504" y="6311542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95" name="矢印"/>
          <p:cNvSpPr/>
          <p:nvPr/>
        </p:nvSpPr>
        <p:spPr>
          <a:xfrm>
            <a:off x="19796715" y="108832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96" name="矢印"/>
          <p:cNvSpPr/>
          <p:nvPr/>
        </p:nvSpPr>
        <p:spPr>
          <a:xfrm>
            <a:off x="19794539" y="2932587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97" name="矢印"/>
          <p:cNvSpPr/>
          <p:nvPr/>
        </p:nvSpPr>
        <p:spPr>
          <a:xfrm>
            <a:off x="19794539" y="480288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98" name="矢印"/>
          <p:cNvSpPr/>
          <p:nvPr/>
        </p:nvSpPr>
        <p:spPr>
          <a:xfrm>
            <a:off x="19813548" y="668510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799" name="relu"/>
          <p:cNvSpPr txBox="1"/>
          <p:nvPr/>
        </p:nvSpPr>
        <p:spPr>
          <a:xfrm>
            <a:off x="19575355" y="2062422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800" name="relu"/>
          <p:cNvSpPr txBox="1"/>
          <p:nvPr/>
        </p:nvSpPr>
        <p:spPr>
          <a:xfrm>
            <a:off x="19575355" y="3940162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801" name="relu"/>
          <p:cNvSpPr txBox="1"/>
          <p:nvPr/>
        </p:nvSpPr>
        <p:spPr>
          <a:xfrm>
            <a:off x="19594363" y="5832280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802" name="μ2"/>
          <p:cNvSpPr txBox="1"/>
          <p:nvPr/>
        </p:nvSpPr>
        <p:spPr>
          <a:xfrm>
            <a:off x="18883086" y="2978046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803" name="μ3"/>
          <p:cNvSpPr txBox="1"/>
          <p:nvPr/>
        </p:nvSpPr>
        <p:spPr>
          <a:xfrm>
            <a:off x="18863140" y="4840983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804" name="μ4"/>
          <p:cNvSpPr txBox="1"/>
          <p:nvPr/>
        </p:nvSpPr>
        <p:spPr>
          <a:xfrm>
            <a:off x="18842788" y="6703921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805" name="h2"/>
          <p:cNvSpPr txBox="1"/>
          <p:nvPr/>
        </p:nvSpPr>
        <p:spPr>
          <a:xfrm>
            <a:off x="20467978" y="2978046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806" name="h3"/>
          <p:cNvSpPr txBox="1"/>
          <p:nvPr/>
        </p:nvSpPr>
        <p:spPr>
          <a:xfrm>
            <a:off x="20405378" y="4848340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807" name="h4"/>
          <p:cNvSpPr txBox="1"/>
          <p:nvPr/>
        </p:nvSpPr>
        <p:spPr>
          <a:xfrm>
            <a:off x="20405378" y="6658141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808" name="x1"/>
          <p:cNvSpPr txBox="1"/>
          <p:nvPr/>
        </p:nvSpPr>
        <p:spPr>
          <a:xfrm>
            <a:off x="14607949" y="3007865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809" name="x2"/>
          <p:cNvSpPr txBox="1"/>
          <p:nvPr/>
        </p:nvSpPr>
        <p:spPr>
          <a:xfrm>
            <a:off x="14607949" y="4848340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810" name="線"/>
          <p:cNvSpPr/>
          <p:nvPr/>
        </p:nvSpPr>
        <p:spPr>
          <a:xfrm flipV="1">
            <a:off x="15571826" y="1312384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11" name="線"/>
          <p:cNvSpPr/>
          <p:nvPr/>
        </p:nvSpPr>
        <p:spPr>
          <a:xfrm flipV="1">
            <a:off x="15570970" y="1319220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12" name="線"/>
          <p:cNvSpPr/>
          <p:nvPr/>
        </p:nvSpPr>
        <p:spPr>
          <a:xfrm flipV="1">
            <a:off x="15581113" y="1353242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817" name="グループ"/>
          <p:cNvGrpSpPr/>
          <p:nvPr/>
        </p:nvGrpSpPr>
        <p:grpSpPr>
          <a:xfrm>
            <a:off x="18842787" y="1113875"/>
            <a:ext cx="827224" cy="6071413"/>
            <a:chOff x="0" y="0"/>
            <a:chExt cx="827222" cy="6071412"/>
          </a:xfrm>
        </p:grpSpPr>
        <p:sp>
          <p:nvSpPr>
            <p:cNvPr id="3813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814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815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816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822" name="グループ"/>
          <p:cNvGrpSpPr/>
          <p:nvPr/>
        </p:nvGrpSpPr>
        <p:grpSpPr>
          <a:xfrm>
            <a:off x="19783632" y="1096312"/>
            <a:ext cx="402297" cy="6170301"/>
            <a:chOff x="0" y="0"/>
            <a:chExt cx="402295" cy="6170299"/>
          </a:xfrm>
        </p:grpSpPr>
        <p:sp>
          <p:nvSpPr>
            <p:cNvPr id="3818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819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820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821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827" name="グループ"/>
          <p:cNvGrpSpPr/>
          <p:nvPr/>
        </p:nvGrpSpPr>
        <p:grpSpPr>
          <a:xfrm>
            <a:off x="20405783" y="1115515"/>
            <a:ext cx="704587" cy="6025633"/>
            <a:chOff x="0" y="0"/>
            <a:chExt cx="704585" cy="6025632"/>
          </a:xfrm>
        </p:grpSpPr>
        <p:sp>
          <p:nvSpPr>
            <p:cNvPr id="3823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824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825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826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828" name="1"/>
          <p:cNvSpPr txBox="1"/>
          <p:nvPr/>
        </p:nvSpPr>
        <p:spPr>
          <a:xfrm>
            <a:off x="16314885" y="216453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9" name="2"/>
          <p:cNvSpPr txBox="1"/>
          <p:nvPr/>
        </p:nvSpPr>
        <p:spPr>
          <a:xfrm>
            <a:off x="16314885" y="2777711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5">
                <a:hueOff val="-82419"/>
                <a:satOff val="-9513"/>
                <a:lumOff val="-16343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0" name="3"/>
          <p:cNvSpPr txBox="1"/>
          <p:nvPr/>
        </p:nvSpPr>
        <p:spPr>
          <a:xfrm>
            <a:off x="16098583" y="3384800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5">
                <a:hueOff val="-82419"/>
                <a:satOff val="-9513"/>
                <a:lumOff val="-16343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31" name="4"/>
          <p:cNvSpPr txBox="1"/>
          <p:nvPr/>
        </p:nvSpPr>
        <p:spPr>
          <a:xfrm>
            <a:off x="15612653" y="3554907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5">
                <a:hueOff val="-82419"/>
                <a:satOff val="-9513"/>
                <a:lumOff val="-16343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832" name="5"/>
          <p:cNvSpPr txBox="1"/>
          <p:nvPr/>
        </p:nvSpPr>
        <p:spPr>
          <a:xfrm>
            <a:off x="15680473" y="416882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833" name="6"/>
          <p:cNvSpPr txBox="1"/>
          <p:nvPr/>
        </p:nvSpPr>
        <p:spPr>
          <a:xfrm>
            <a:off x="16298762" y="4247989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1"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834" name="7"/>
          <p:cNvSpPr txBox="1"/>
          <p:nvPr/>
        </p:nvSpPr>
        <p:spPr>
          <a:xfrm>
            <a:off x="16193243" y="4837801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1"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35" name="8"/>
          <p:cNvSpPr txBox="1"/>
          <p:nvPr/>
        </p:nvSpPr>
        <p:spPr>
          <a:xfrm>
            <a:off x="15680473" y="5213613"/>
            <a:ext cx="423673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1"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836" name="9"/>
          <p:cNvSpPr txBox="1"/>
          <p:nvPr/>
        </p:nvSpPr>
        <p:spPr>
          <a:xfrm>
            <a:off x="15680473" y="5749528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837" name="10"/>
          <p:cNvSpPr txBox="1"/>
          <p:nvPr/>
        </p:nvSpPr>
        <p:spPr>
          <a:xfrm>
            <a:off x="16057607" y="5679593"/>
            <a:ext cx="694945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3">
                <a:hueOff val="362282"/>
                <a:satOff val="31803"/>
                <a:lumOff val="-18242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838" name="11"/>
          <p:cNvSpPr txBox="1"/>
          <p:nvPr/>
        </p:nvSpPr>
        <p:spPr>
          <a:xfrm>
            <a:off x="16057607" y="6267547"/>
            <a:ext cx="694945" cy="520701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3">
                <a:hueOff val="362282"/>
                <a:satOff val="31803"/>
                <a:lumOff val="-18242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39" name="12"/>
          <p:cNvSpPr txBox="1"/>
          <p:nvPr/>
        </p:nvSpPr>
        <p:spPr>
          <a:xfrm>
            <a:off x="16664354" y="6711515"/>
            <a:ext cx="694945" cy="520700"/>
          </a:xfrm>
          <a:prstGeom prst="rect">
            <a:avLst/>
          </a:prstGeom>
          <a:solidFill>
            <a:srgbClr val="FFFFFF">
              <a:alpha val="15878"/>
            </a:srgbClr>
          </a:solidFill>
          <a:ln w="38100">
            <a:solidFill>
              <a:schemeClr val="accent3">
                <a:hueOff val="362282"/>
                <a:satOff val="31803"/>
                <a:lumOff val="-18242"/>
                <a:alpha val="15878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840" name="テキスト"/>
          <p:cNvSpPr txBox="1"/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841" name="まずμ1から考えます。μ1にはパラメタ1,5,9が接続していますので"/>
          <p:cNvSpPr txBox="1"/>
          <p:nvPr/>
        </p:nvSpPr>
        <p:spPr>
          <a:xfrm>
            <a:off x="1042803" y="768623"/>
            <a:ext cx="1187958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まずμ1から考えます。μ1にはパラメタ1,5,9が接続していますので</a:t>
            </a:r>
          </a:p>
        </p:txBody>
      </p:sp>
      <p:sp>
        <p:nvSpPr>
          <p:cNvPr id="3842" name="μ1 = x1 ×      + x2 ×  + 1×"/>
          <p:cNvSpPr txBox="1"/>
          <p:nvPr/>
        </p:nvSpPr>
        <p:spPr>
          <a:xfrm>
            <a:off x="844326" y="1856254"/>
            <a:ext cx="821558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μ1 = x1 ×      + x2 ×　　+ 1×</a:t>
            </a:r>
          </a:p>
        </p:txBody>
      </p:sp>
      <p:sp>
        <p:nvSpPr>
          <p:cNvPr id="3843" name="1"/>
          <p:cNvSpPr txBox="1"/>
          <p:nvPr/>
        </p:nvSpPr>
        <p:spPr>
          <a:xfrm>
            <a:off x="3988428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44" name="5"/>
          <p:cNvSpPr txBox="1"/>
          <p:nvPr/>
        </p:nvSpPr>
        <p:spPr>
          <a:xfrm>
            <a:off x="6908955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845" name="9"/>
          <p:cNvSpPr txBox="1"/>
          <p:nvPr/>
        </p:nvSpPr>
        <p:spPr>
          <a:xfrm>
            <a:off x="9042167" y="1824504"/>
            <a:ext cx="532181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846" name="となります"/>
          <p:cNvSpPr txBox="1"/>
          <p:nvPr/>
        </p:nvSpPr>
        <p:spPr>
          <a:xfrm>
            <a:off x="9980359" y="204513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849" name="テキスト"/>
          <p:cNvSpPr txBox="1"/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850" name="まずμ1から考えます。μ1にはパラメタ1,5,9が接続していますので"/>
          <p:cNvSpPr txBox="1"/>
          <p:nvPr/>
        </p:nvSpPr>
        <p:spPr>
          <a:xfrm>
            <a:off x="1042803" y="768623"/>
            <a:ext cx="1187958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まずμ1から考えます。μ1にはパラメタ1,5,9が接続していますので</a:t>
            </a:r>
          </a:p>
        </p:txBody>
      </p:sp>
      <p:sp>
        <p:nvSpPr>
          <p:cNvPr id="3851" name="μ2から4も同様なので、"/>
          <p:cNvSpPr txBox="1"/>
          <p:nvPr/>
        </p:nvSpPr>
        <p:spPr>
          <a:xfrm>
            <a:off x="854413" y="2837342"/>
            <a:ext cx="445541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μ2から4も同様なので、</a:t>
            </a:r>
          </a:p>
        </p:txBody>
      </p:sp>
      <p:sp>
        <p:nvSpPr>
          <p:cNvPr id="3852" name="μ2 = x1×      + x2×  + 1×"/>
          <p:cNvSpPr txBox="1"/>
          <p:nvPr/>
        </p:nvSpPr>
        <p:spPr>
          <a:xfrm>
            <a:off x="2051861" y="3735577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 = x1×      + x2×　　+ 1×</a:t>
            </a:r>
          </a:p>
        </p:txBody>
      </p:sp>
      <p:sp>
        <p:nvSpPr>
          <p:cNvPr id="3853" name="2"/>
          <p:cNvSpPr txBox="1"/>
          <p:nvPr/>
        </p:nvSpPr>
        <p:spPr>
          <a:xfrm>
            <a:off x="4184499" y="371652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54" name="6"/>
          <p:cNvSpPr txBox="1"/>
          <p:nvPr/>
        </p:nvSpPr>
        <p:spPr>
          <a:xfrm>
            <a:off x="6119834" y="372014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855" name="10"/>
          <p:cNvSpPr txBox="1"/>
          <p:nvPr/>
        </p:nvSpPr>
        <p:spPr>
          <a:xfrm>
            <a:off x="7798811" y="3716527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856" name="μ3 = x1×      + x2×  + 1×"/>
          <p:cNvSpPr txBox="1"/>
          <p:nvPr/>
        </p:nvSpPr>
        <p:spPr>
          <a:xfrm>
            <a:off x="2051861" y="4439159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 = x1×      + x2×　　+ 1×</a:t>
            </a:r>
          </a:p>
        </p:txBody>
      </p:sp>
      <p:sp>
        <p:nvSpPr>
          <p:cNvPr id="3857" name="3"/>
          <p:cNvSpPr txBox="1"/>
          <p:nvPr/>
        </p:nvSpPr>
        <p:spPr>
          <a:xfrm>
            <a:off x="4184499" y="442010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58" name="7"/>
          <p:cNvSpPr txBox="1"/>
          <p:nvPr/>
        </p:nvSpPr>
        <p:spPr>
          <a:xfrm>
            <a:off x="6119834" y="442372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59" name="μ4 = x1×      + x2×  + 1×"/>
          <p:cNvSpPr txBox="1"/>
          <p:nvPr/>
        </p:nvSpPr>
        <p:spPr>
          <a:xfrm>
            <a:off x="2051861" y="5179054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 = x1×      + x2×　　+ 1×</a:t>
            </a:r>
          </a:p>
        </p:txBody>
      </p:sp>
      <p:sp>
        <p:nvSpPr>
          <p:cNvPr id="3860" name="4"/>
          <p:cNvSpPr txBox="1"/>
          <p:nvPr/>
        </p:nvSpPr>
        <p:spPr>
          <a:xfrm>
            <a:off x="4184499" y="516000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861" name="8"/>
          <p:cNvSpPr txBox="1"/>
          <p:nvPr/>
        </p:nvSpPr>
        <p:spPr>
          <a:xfrm>
            <a:off x="6119834" y="5163617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862" name="11"/>
          <p:cNvSpPr txBox="1"/>
          <p:nvPr/>
        </p:nvSpPr>
        <p:spPr>
          <a:xfrm>
            <a:off x="7798811" y="44201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863" name="12"/>
          <p:cNvSpPr txBox="1"/>
          <p:nvPr/>
        </p:nvSpPr>
        <p:spPr>
          <a:xfrm>
            <a:off x="7798811" y="5161546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864" name="となります"/>
          <p:cNvSpPr txBox="1"/>
          <p:nvPr/>
        </p:nvSpPr>
        <p:spPr>
          <a:xfrm>
            <a:off x="9009342" y="5179054"/>
            <a:ext cx="2019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3865" name="円形"/>
          <p:cNvSpPr/>
          <p:nvPr/>
        </p:nvSpPr>
        <p:spPr>
          <a:xfrm>
            <a:off x="14227730" y="4176918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66" name="円形"/>
          <p:cNvSpPr/>
          <p:nvPr/>
        </p:nvSpPr>
        <p:spPr>
          <a:xfrm>
            <a:off x="14227730" y="2336443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67" name="楕円"/>
          <p:cNvSpPr/>
          <p:nvPr/>
        </p:nvSpPr>
        <p:spPr>
          <a:xfrm>
            <a:off x="18401994" y="4623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68" name="楕円"/>
          <p:cNvSpPr/>
          <p:nvPr/>
        </p:nvSpPr>
        <p:spPr>
          <a:xfrm>
            <a:off x="18335414" y="23196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69" name="楕円"/>
          <p:cNvSpPr/>
          <p:nvPr/>
        </p:nvSpPr>
        <p:spPr>
          <a:xfrm>
            <a:off x="18335414" y="41769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70" name="楕円"/>
          <p:cNvSpPr/>
          <p:nvPr/>
        </p:nvSpPr>
        <p:spPr>
          <a:xfrm>
            <a:off x="18335414" y="603419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71" name="線"/>
          <p:cNvSpPr/>
          <p:nvPr/>
        </p:nvSpPr>
        <p:spPr>
          <a:xfrm flipV="1">
            <a:off x="15511583" y="1040625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2" name="線"/>
          <p:cNvSpPr/>
          <p:nvPr/>
        </p:nvSpPr>
        <p:spPr>
          <a:xfrm flipV="1">
            <a:off x="15510726" y="1047461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3" name="線"/>
          <p:cNvSpPr/>
          <p:nvPr/>
        </p:nvSpPr>
        <p:spPr>
          <a:xfrm flipV="1">
            <a:off x="15503018" y="2959621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4" name="線"/>
          <p:cNvSpPr/>
          <p:nvPr/>
        </p:nvSpPr>
        <p:spPr>
          <a:xfrm>
            <a:off x="15512691" y="3000370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5" name="線"/>
          <p:cNvSpPr/>
          <p:nvPr/>
        </p:nvSpPr>
        <p:spPr>
          <a:xfrm>
            <a:off x="15505399" y="4846435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6" name="円形"/>
          <p:cNvSpPr/>
          <p:nvPr/>
        </p:nvSpPr>
        <p:spPr>
          <a:xfrm>
            <a:off x="14227730" y="6017393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77" name="1"/>
          <p:cNvSpPr txBox="1"/>
          <p:nvPr/>
        </p:nvSpPr>
        <p:spPr>
          <a:xfrm>
            <a:off x="14669943" y="6411094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878" name="楕円"/>
          <p:cNvSpPr/>
          <p:nvPr/>
        </p:nvSpPr>
        <p:spPr>
          <a:xfrm>
            <a:off x="18335414" y="791015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79" name="1"/>
          <p:cNvSpPr txBox="1"/>
          <p:nvPr/>
        </p:nvSpPr>
        <p:spPr>
          <a:xfrm>
            <a:off x="19740029" y="8303850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880" name="線"/>
          <p:cNvSpPr/>
          <p:nvPr/>
        </p:nvSpPr>
        <p:spPr>
          <a:xfrm flipV="1">
            <a:off x="15520870" y="1081483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1" name="線"/>
          <p:cNvSpPr/>
          <p:nvPr/>
        </p:nvSpPr>
        <p:spPr>
          <a:xfrm flipV="1">
            <a:off x="15498352" y="2954707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2" name="線"/>
          <p:cNvSpPr/>
          <p:nvPr/>
        </p:nvSpPr>
        <p:spPr>
          <a:xfrm flipV="1">
            <a:off x="15501590" y="4750795"/>
            <a:ext cx="2838439" cy="18789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3" name="線"/>
          <p:cNvSpPr/>
          <p:nvPr/>
        </p:nvSpPr>
        <p:spPr>
          <a:xfrm>
            <a:off x="15514397" y="6622989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4" name="線"/>
          <p:cNvSpPr/>
          <p:nvPr/>
        </p:nvSpPr>
        <p:spPr>
          <a:xfrm flipV="1">
            <a:off x="15507855" y="295614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5" name="線"/>
          <p:cNvSpPr/>
          <p:nvPr/>
        </p:nvSpPr>
        <p:spPr>
          <a:xfrm flipV="1">
            <a:off x="15498182" y="4764652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6" name="線"/>
          <p:cNvSpPr/>
          <p:nvPr/>
        </p:nvSpPr>
        <p:spPr>
          <a:xfrm flipV="1">
            <a:off x="19932815" y="4433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87" name="μ1"/>
          <p:cNvSpPr txBox="1"/>
          <p:nvPr/>
        </p:nvSpPr>
        <p:spPr>
          <a:xfrm>
            <a:off x="18847895" y="837386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888" name="h1"/>
          <p:cNvSpPr txBox="1"/>
          <p:nvPr/>
        </p:nvSpPr>
        <p:spPr>
          <a:xfrm>
            <a:off x="20412434" y="837386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889" name="線"/>
          <p:cNvSpPr/>
          <p:nvPr/>
        </p:nvSpPr>
        <p:spPr>
          <a:xfrm flipV="1">
            <a:off x="19932815" y="230058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90" name="線"/>
          <p:cNvSpPr/>
          <p:nvPr/>
        </p:nvSpPr>
        <p:spPr>
          <a:xfrm flipV="1">
            <a:off x="19932815" y="4171044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91" name="線"/>
          <p:cNvSpPr/>
          <p:nvPr/>
        </p:nvSpPr>
        <p:spPr>
          <a:xfrm flipH="1" flipV="1">
            <a:off x="19928960" y="6033820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92" name="線"/>
          <p:cNvSpPr/>
          <p:nvPr/>
        </p:nvSpPr>
        <p:spPr>
          <a:xfrm>
            <a:off x="15499447" y="2991962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93" name="矢印"/>
          <p:cNvSpPr/>
          <p:nvPr/>
        </p:nvSpPr>
        <p:spPr>
          <a:xfrm>
            <a:off x="19741171" y="8106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94" name="矢印"/>
          <p:cNvSpPr/>
          <p:nvPr/>
        </p:nvSpPr>
        <p:spPr>
          <a:xfrm>
            <a:off x="19738995" y="265486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95" name="矢印"/>
          <p:cNvSpPr/>
          <p:nvPr/>
        </p:nvSpPr>
        <p:spPr>
          <a:xfrm>
            <a:off x="19738995" y="4525159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96" name="矢印"/>
          <p:cNvSpPr/>
          <p:nvPr/>
        </p:nvSpPr>
        <p:spPr>
          <a:xfrm>
            <a:off x="19758004" y="640738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897" name="relu"/>
          <p:cNvSpPr txBox="1"/>
          <p:nvPr/>
        </p:nvSpPr>
        <p:spPr>
          <a:xfrm>
            <a:off x="19519811" y="1784700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898" name="relu"/>
          <p:cNvSpPr txBox="1"/>
          <p:nvPr/>
        </p:nvSpPr>
        <p:spPr>
          <a:xfrm>
            <a:off x="19519811" y="3662440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899" name="relu"/>
          <p:cNvSpPr txBox="1"/>
          <p:nvPr/>
        </p:nvSpPr>
        <p:spPr>
          <a:xfrm>
            <a:off x="19538820" y="5554558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900" name="μ2"/>
          <p:cNvSpPr txBox="1"/>
          <p:nvPr/>
        </p:nvSpPr>
        <p:spPr>
          <a:xfrm>
            <a:off x="18827542" y="2700324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901" name="μ3"/>
          <p:cNvSpPr txBox="1"/>
          <p:nvPr/>
        </p:nvSpPr>
        <p:spPr>
          <a:xfrm>
            <a:off x="18807596" y="4563261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902" name="μ4"/>
          <p:cNvSpPr txBox="1"/>
          <p:nvPr/>
        </p:nvSpPr>
        <p:spPr>
          <a:xfrm>
            <a:off x="18787244" y="6426199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903" name="h2"/>
          <p:cNvSpPr txBox="1"/>
          <p:nvPr/>
        </p:nvSpPr>
        <p:spPr>
          <a:xfrm>
            <a:off x="20412434" y="2700324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904" name="h3"/>
          <p:cNvSpPr txBox="1"/>
          <p:nvPr/>
        </p:nvSpPr>
        <p:spPr>
          <a:xfrm>
            <a:off x="20349834" y="4570618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905" name="h4"/>
          <p:cNvSpPr txBox="1"/>
          <p:nvPr/>
        </p:nvSpPr>
        <p:spPr>
          <a:xfrm>
            <a:off x="20349834" y="6380419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906" name="x1"/>
          <p:cNvSpPr txBox="1"/>
          <p:nvPr/>
        </p:nvSpPr>
        <p:spPr>
          <a:xfrm>
            <a:off x="14552405" y="2730143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907" name="x2"/>
          <p:cNvSpPr txBox="1"/>
          <p:nvPr/>
        </p:nvSpPr>
        <p:spPr>
          <a:xfrm>
            <a:off x="14552405" y="4570618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908" name="線"/>
          <p:cNvSpPr/>
          <p:nvPr/>
        </p:nvSpPr>
        <p:spPr>
          <a:xfrm flipV="1">
            <a:off x="15516282" y="1034662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09" name="線"/>
          <p:cNvSpPr/>
          <p:nvPr/>
        </p:nvSpPr>
        <p:spPr>
          <a:xfrm flipV="1">
            <a:off x="15515426" y="1041498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0" name="線"/>
          <p:cNvSpPr/>
          <p:nvPr/>
        </p:nvSpPr>
        <p:spPr>
          <a:xfrm flipV="1">
            <a:off x="15507718" y="2953658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1" name="線"/>
          <p:cNvSpPr/>
          <p:nvPr/>
        </p:nvSpPr>
        <p:spPr>
          <a:xfrm>
            <a:off x="15517390" y="2994407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2" name="線"/>
          <p:cNvSpPr/>
          <p:nvPr/>
        </p:nvSpPr>
        <p:spPr>
          <a:xfrm>
            <a:off x="15510098" y="484047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3" name="線"/>
          <p:cNvSpPr/>
          <p:nvPr/>
        </p:nvSpPr>
        <p:spPr>
          <a:xfrm flipV="1">
            <a:off x="15525569" y="1075520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4" name="線"/>
          <p:cNvSpPr/>
          <p:nvPr/>
        </p:nvSpPr>
        <p:spPr>
          <a:xfrm flipV="1">
            <a:off x="15503052" y="2948744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5" name="線"/>
          <p:cNvSpPr/>
          <p:nvPr/>
        </p:nvSpPr>
        <p:spPr>
          <a:xfrm flipV="1">
            <a:off x="15506288" y="4744832"/>
            <a:ext cx="2838440" cy="1878909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6" name="線"/>
          <p:cNvSpPr/>
          <p:nvPr/>
        </p:nvSpPr>
        <p:spPr>
          <a:xfrm>
            <a:off x="15519098" y="6617026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7" name="線"/>
          <p:cNvSpPr/>
          <p:nvPr/>
        </p:nvSpPr>
        <p:spPr>
          <a:xfrm flipV="1">
            <a:off x="15512554" y="2950180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8" name="線"/>
          <p:cNvSpPr/>
          <p:nvPr/>
        </p:nvSpPr>
        <p:spPr>
          <a:xfrm flipV="1">
            <a:off x="15502883" y="4758689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9" name="線"/>
          <p:cNvSpPr/>
          <p:nvPr/>
        </p:nvSpPr>
        <p:spPr>
          <a:xfrm>
            <a:off x="15504146" y="2985999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924" name="グループ"/>
          <p:cNvGrpSpPr/>
          <p:nvPr/>
        </p:nvGrpSpPr>
        <p:grpSpPr>
          <a:xfrm>
            <a:off x="18787243" y="836153"/>
            <a:ext cx="827224" cy="6071413"/>
            <a:chOff x="0" y="0"/>
            <a:chExt cx="827222" cy="6071412"/>
          </a:xfrm>
        </p:grpSpPr>
        <p:sp>
          <p:nvSpPr>
            <p:cNvPr id="3920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3921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3922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3923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3929" name="グループ"/>
          <p:cNvGrpSpPr/>
          <p:nvPr/>
        </p:nvGrpSpPr>
        <p:grpSpPr>
          <a:xfrm>
            <a:off x="19728088" y="818590"/>
            <a:ext cx="402297" cy="6170301"/>
            <a:chOff x="0" y="0"/>
            <a:chExt cx="402295" cy="6170299"/>
          </a:xfrm>
        </p:grpSpPr>
        <p:sp>
          <p:nvSpPr>
            <p:cNvPr id="3925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926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927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3928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3934" name="グループ"/>
          <p:cNvGrpSpPr/>
          <p:nvPr/>
        </p:nvGrpSpPr>
        <p:grpSpPr>
          <a:xfrm>
            <a:off x="20350240" y="837793"/>
            <a:ext cx="704586" cy="6025633"/>
            <a:chOff x="0" y="0"/>
            <a:chExt cx="704585" cy="6025632"/>
          </a:xfrm>
        </p:grpSpPr>
        <p:sp>
          <p:nvSpPr>
            <p:cNvPr id="3930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3931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3932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3933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3935" name="1"/>
          <p:cNvSpPr txBox="1"/>
          <p:nvPr/>
        </p:nvSpPr>
        <p:spPr>
          <a:xfrm>
            <a:off x="16259341" y="188681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36" name="2"/>
          <p:cNvSpPr txBox="1"/>
          <p:nvPr/>
        </p:nvSpPr>
        <p:spPr>
          <a:xfrm>
            <a:off x="16259341" y="249998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937" name="3"/>
          <p:cNvSpPr txBox="1"/>
          <p:nvPr/>
        </p:nvSpPr>
        <p:spPr>
          <a:xfrm>
            <a:off x="16043040" y="310707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938" name="4"/>
          <p:cNvSpPr txBox="1"/>
          <p:nvPr/>
        </p:nvSpPr>
        <p:spPr>
          <a:xfrm>
            <a:off x="15557109" y="3277185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39" name="5"/>
          <p:cNvSpPr txBox="1"/>
          <p:nvPr/>
        </p:nvSpPr>
        <p:spPr>
          <a:xfrm>
            <a:off x="15624929" y="38911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40" name="6"/>
          <p:cNvSpPr txBox="1"/>
          <p:nvPr/>
        </p:nvSpPr>
        <p:spPr>
          <a:xfrm>
            <a:off x="16243218" y="397026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41" name="7"/>
          <p:cNvSpPr txBox="1"/>
          <p:nvPr/>
        </p:nvSpPr>
        <p:spPr>
          <a:xfrm>
            <a:off x="16137699" y="456007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42" name="8"/>
          <p:cNvSpPr txBox="1"/>
          <p:nvPr/>
        </p:nvSpPr>
        <p:spPr>
          <a:xfrm>
            <a:off x="15624929" y="493589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3" name="9"/>
          <p:cNvSpPr txBox="1"/>
          <p:nvPr/>
        </p:nvSpPr>
        <p:spPr>
          <a:xfrm>
            <a:off x="15624929" y="547180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44" name="10"/>
          <p:cNvSpPr txBox="1"/>
          <p:nvPr/>
        </p:nvSpPr>
        <p:spPr>
          <a:xfrm>
            <a:off x="16002063" y="5401871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45" name="11"/>
          <p:cNvSpPr txBox="1"/>
          <p:nvPr/>
        </p:nvSpPr>
        <p:spPr>
          <a:xfrm>
            <a:off x="16002063" y="5989825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46" name="12"/>
          <p:cNvSpPr txBox="1"/>
          <p:nvPr/>
        </p:nvSpPr>
        <p:spPr>
          <a:xfrm>
            <a:off x="16608810" y="643379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947" name="μ1 = x1 ×      + x2 ×  + 1×"/>
          <p:cNvSpPr txBox="1"/>
          <p:nvPr/>
        </p:nvSpPr>
        <p:spPr>
          <a:xfrm>
            <a:off x="844326" y="1856254"/>
            <a:ext cx="821558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μ1 = x1 ×      + x2 ×　　+ 1×</a:t>
            </a:r>
          </a:p>
        </p:txBody>
      </p:sp>
      <p:sp>
        <p:nvSpPr>
          <p:cNvPr id="3948" name="1"/>
          <p:cNvSpPr txBox="1"/>
          <p:nvPr/>
        </p:nvSpPr>
        <p:spPr>
          <a:xfrm>
            <a:off x="3988428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949" name="5"/>
          <p:cNvSpPr txBox="1"/>
          <p:nvPr/>
        </p:nvSpPr>
        <p:spPr>
          <a:xfrm>
            <a:off x="6908955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50" name="9"/>
          <p:cNvSpPr txBox="1"/>
          <p:nvPr/>
        </p:nvSpPr>
        <p:spPr>
          <a:xfrm>
            <a:off x="9042167" y="1824504"/>
            <a:ext cx="532181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1" name="となります"/>
          <p:cNvSpPr txBox="1"/>
          <p:nvPr/>
        </p:nvSpPr>
        <p:spPr>
          <a:xfrm>
            <a:off x="9980359" y="204513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954" name="円形"/>
          <p:cNvSpPr/>
          <p:nvPr/>
        </p:nvSpPr>
        <p:spPr>
          <a:xfrm>
            <a:off x="14227730" y="4176918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55" name="円形"/>
          <p:cNvSpPr/>
          <p:nvPr/>
        </p:nvSpPr>
        <p:spPr>
          <a:xfrm>
            <a:off x="14227730" y="2336443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56" name="楕円"/>
          <p:cNvSpPr/>
          <p:nvPr/>
        </p:nvSpPr>
        <p:spPr>
          <a:xfrm>
            <a:off x="18401994" y="4623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57" name="楕円"/>
          <p:cNvSpPr/>
          <p:nvPr/>
        </p:nvSpPr>
        <p:spPr>
          <a:xfrm>
            <a:off x="18335414" y="23196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58" name="楕円"/>
          <p:cNvSpPr/>
          <p:nvPr/>
        </p:nvSpPr>
        <p:spPr>
          <a:xfrm>
            <a:off x="18335414" y="41769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59" name="楕円"/>
          <p:cNvSpPr/>
          <p:nvPr/>
        </p:nvSpPr>
        <p:spPr>
          <a:xfrm>
            <a:off x="18335414" y="603419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60" name="線"/>
          <p:cNvSpPr/>
          <p:nvPr/>
        </p:nvSpPr>
        <p:spPr>
          <a:xfrm flipV="1">
            <a:off x="15511583" y="1040625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1" name="線"/>
          <p:cNvSpPr/>
          <p:nvPr/>
        </p:nvSpPr>
        <p:spPr>
          <a:xfrm flipV="1">
            <a:off x="15510726" y="1047461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2" name="線"/>
          <p:cNvSpPr/>
          <p:nvPr/>
        </p:nvSpPr>
        <p:spPr>
          <a:xfrm flipV="1">
            <a:off x="15503018" y="2959621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3" name="線"/>
          <p:cNvSpPr/>
          <p:nvPr/>
        </p:nvSpPr>
        <p:spPr>
          <a:xfrm>
            <a:off x="15512691" y="3000370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4" name="線"/>
          <p:cNvSpPr/>
          <p:nvPr/>
        </p:nvSpPr>
        <p:spPr>
          <a:xfrm>
            <a:off x="15505399" y="4846435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5" name="円形"/>
          <p:cNvSpPr/>
          <p:nvPr/>
        </p:nvSpPr>
        <p:spPr>
          <a:xfrm>
            <a:off x="14227730" y="6017393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66" name="1"/>
          <p:cNvSpPr txBox="1"/>
          <p:nvPr/>
        </p:nvSpPr>
        <p:spPr>
          <a:xfrm>
            <a:off x="14669943" y="6411094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967" name="楕円"/>
          <p:cNvSpPr/>
          <p:nvPr/>
        </p:nvSpPr>
        <p:spPr>
          <a:xfrm>
            <a:off x="18335414" y="791015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68" name="1"/>
          <p:cNvSpPr txBox="1"/>
          <p:nvPr/>
        </p:nvSpPr>
        <p:spPr>
          <a:xfrm>
            <a:off x="19740029" y="8303850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969" name="線"/>
          <p:cNvSpPr/>
          <p:nvPr/>
        </p:nvSpPr>
        <p:spPr>
          <a:xfrm flipV="1">
            <a:off x="15520870" y="1081483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0" name="線"/>
          <p:cNvSpPr/>
          <p:nvPr/>
        </p:nvSpPr>
        <p:spPr>
          <a:xfrm flipV="1">
            <a:off x="15498352" y="2954707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1" name="線"/>
          <p:cNvSpPr/>
          <p:nvPr/>
        </p:nvSpPr>
        <p:spPr>
          <a:xfrm flipV="1">
            <a:off x="15501590" y="4750795"/>
            <a:ext cx="2838439" cy="18789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2" name="線"/>
          <p:cNvSpPr/>
          <p:nvPr/>
        </p:nvSpPr>
        <p:spPr>
          <a:xfrm>
            <a:off x="15514397" y="6622989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3" name="線"/>
          <p:cNvSpPr/>
          <p:nvPr/>
        </p:nvSpPr>
        <p:spPr>
          <a:xfrm flipV="1">
            <a:off x="15507855" y="295614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4" name="線"/>
          <p:cNvSpPr/>
          <p:nvPr/>
        </p:nvSpPr>
        <p:spPr>
          <a:xfrm flipV="1">
            <a:off x="15498182" y="4764652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5" name="線"/>
          <p:cNvSpPr/>
          <p:nvPr/>
        </p:nvSpPr>
        <p:spPr>
          <a:xfrm flipV="1">
            <a:off x="19932815" y="4433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6" name="μ1"/>
          <p:cNvSpPr txBox="1"/>
          <p:nvPr/>
        </p:nvSpPr>
        <p:spPr>
          <a:xfrm>
            <a:off x="18847895" y="837386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3977" name="h1"/>
          <p:cNvSpPr txBox="1"/>
          <p:nvPr/>
        </p:nvSpPr>
        <p:spPr>
          <a:xfrm>
            <a:off x="20412434" y="837386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3978" name="線"/>
          <p:cNvSpPr/>
          <p:nvPr/>
        </p:nvSpPr>
        <p:spPr>
          <a:xfrm flipV="1">
            <a:off x="19932815" y="230058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79" name="線"/>
          <p:cNvSpPr/>
          <p:nvPr/>
        </p:nvSpPr>
        <p:spPr>
          <a:xfrm flipV="1">
            <a:off x="19932815" y="4171044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80" name="線"/>
          <p:cNvSpPr/>
          <p:nvPr/>
        </p:nvSpPr>
        <p:spPr>
          <a:xfrm flipH="1" flipV="1">
            <a:off x="19928960" y="6033820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81" name="線"/>
          <p:cNvSpPr/>
          <p:nvPr/>
        </p:nvSpPr>
        <p:spPr>
          <a:xfrm>
            <a:off x="15499447" y="2991962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82" name="矢印"/>
          <p:cNvSpPr/>
          <p:nvPr/>
        </p:nvSpPr>
        <p:spPr>
          <a:xfrm>
            <a:off x="19741171" y="8106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83" name="矢印"/>
          <p:cNvSpPr/>
          <p:nvPr/>
        </p:nvSpPr>
        <p:spPr>
          <a:xfrm>
            <a:off x="19738995" y="265486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84" name="矢印"/>
          <p:cNvSpPr/>
          <p:nvPr/>
        </p:nvSpPr>
        <p:spPr>
          <a:xfrm>
            <a:off x="19738995" y="4525159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85" name="矢印"/>
          <p:cNvSpPr/>
          <p:nvPr/>
        </p:nvSpPr>
        <p:spPr>
          <a:xfrm>
            <a:off x="19758004" y="640738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986" name="relu"/>
          <p:cNvSpPr txBox="1"/>
          <p:nvPr/>
        </p:nvSpPr>
        <p:spPr>
          <a:xfrm>
            <a:off x="19519811" y="1784700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987" name="relu"/>
          <p:cNvSpPr txBox="1"/>
          <p:nvPr/>
        </p:nvSpPr>
        <p:spPr>
          <a:xfrm>
            <a:off x="19519811" y="3662440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988" name="relu"/>
          <p:cNvSpPr txBox="1"/>
          <p:nvPr/>
        </p:nvSpPr>
        <p:spPr>
          <a:xfrm>
            <a:off x="19538820" y="5554558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3989" name="μ2"/>
          <p:cNvSpPr txBox="1"/>
          <p:nvPr/>
        </p:nvSpPr>
        <p:spPr>
          <a:xfrm>
            <a:off x="18827542" y="2700324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3990" name="μ3"/>
          <p:cNvSpPr txBox="1"/>
          <p:nvPr/>
        </p:nvSpPr>
        <p:spPr>
          <a:xfrm>
            <a:off x="18807596" y="4563261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3991" name="μ4"/>
          <p:cNvSpPr txBox="1"/>
          <p:nvPr/>
        </p:nvSpPr>
        <p:spPr>
          <a:xfrm>
            <a:off x="18787244" y="6426199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3992" name="h2"/>
          <p:cNvSpPr txBox="1"/>
          <p:nvPr/>
        </p:nvSpPr>
        <p:spPr>
          <a:xfrm>
            <a:off x="20412434" y="2700324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3993" name="h3"/>
          <p:cNvSpPr txBox="1"/>
          <p:nvPr/>
        </p:nvSpPr>
        <p:spPr>
          <a:xfrm>
            <a:off x="20349834" y="4570618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3994" name="h4"/>
          <p:cNvSpPr txBox="1"/>
          <p:nvPr/>
        </p:nvSpPr>
        <p:spPr>
          <a:xfrm>
            <a:off x="20349834" y="6380419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3995" name="x1"/>
          <p:cNvSpPr txBox="1"/>
          <p:nvPr/>
        </p:nvSpPr>
        <p:spPr>
          <a:xfrm>
            <a:off x="14552405" y="2730143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3996" name="x2"/>
          <p:cNvSpPr txBox="1"/>
          <p:nvPr/>
        </p:nvSpPr>
        <p:spPr>
          <a:xfrm>
            <a:off x="14552405" y="4570618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3997" name="線"/>
          <p:cNvSpPr/>
          <p:nvPr/>
        </p:nvSpPr>
        <p:spPr>
          <a:xfrm flipV="1">
            <a:off x="15516282" y="1034662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98" name="線"/>
          <p:cNvSpPr/>
          <p:nvPr/>
        </p:nvSpPr>
        <p:spPr>
          <a:xfrm flipV="1">
            <a:off x="15515426" y="1041498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99" name="線"/>
          <p:cNvSpPr/>
          <p:nvPr/>
        </p:nvSpPr>
        <p:spPr>
          <a:xfrm flipV="1">
            <a:off x="15507718" y="2953658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0" name="線"/>
          <p:cNvSpPr/>
          <p:nvPr/>
        </p:nvSpPr>
        <p:spPr>
          <a:xfrm>
            <a:off x="15517390" y="2994407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1" name="線"/>
          <p:cNvSpPr/>
          <p:nvPr/>
        </p:nvSpPr>
        <p:spPr>
          <a:xfrm>
            <a:off x="15510098" y="484047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2" name="線"/>
          <p:cNvSpPr/>
          <p:nvPr/>
        </p:nvSpPr>
        <p:spPr>
          <a:xfrm flipV="1">
            <a:off x="15525569" y="1075520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3" name="線"/>
          <p:cNvSpPr/>
          <p:nvPr/>
        </p:nvSpPr>
        <p:spPr>
          <a:xfrm flipV="1">
            <a:off x="15503052" y="2948744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4" name="線"/>
          <p:cNvSpPr/>
          <p:nvPr/>
        </p:nvSpPr>
        <p:spPr>
          <a:xfrm flipV="1">
            <a:off x="15506288" y="4744832"/>
            <a:ext cx="2838440" cy="1878909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5" name="線"/>
          <p:cNvSpPr/>
          <p:nvPr/>
        </p:nvSpPr>
        <p:spPr>
          <a:xfrm>
            <a:off x="15519098" y="6617026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6" name="線"/>
          <p:cNvSpPr/>
          <p:nvPr/>
        </p:nvSpPr>
        <p:spPr>
          <a:xfrm flipV="1">
            <a:off x="15512554" y="2950180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7" name="線"/>
          <p:cNvSpPr/>
          <p:nvPr/>
        </p:nvSpPr>
        <p:spPr>
          <a:xfrm flipV="1">
            <a:off x="15502883" y="4758689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8" name="線"/>
          <p:cNvSpPr/>
          <p:nvPr/>
        </p:nvSpPr>
        <p:spPr>
          <a:xfrm>
            <a:off x="15504146" y="2985999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013" name="グループ"/>
          <p:cNvGrpSpPr/>
          <p:nvPr/>
        </p:nvGrpSpPr>
        <p:grpSpPr>
          <a:xfrm>
            <a:off x="18787243" y="836153"/>
            <a:ext cx="827224" cy="6071413"/>
            <a:chOff x="0" y="0"/>
            <a:chExt cx="827222" cy="6071412"/>
          </a:xfrm>
        </p:grpSpPr>
        <p:sp>
          <p:nvSpPr>
            <p:cNvPr id="4009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4010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4011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4012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4018" name="グループ"/>
          <p:cNvGrpSpPr/>
          <p:nvPr/>
        </p:nvGrpSpPr>
        <p:grpSpPr>
          <a:xfrm>
            <a:off x="19728088" y="818590"/>
            <a:ext cx="402297" cy="6170301"/>
            <a:chOff x="0" y="0"/>
            <a:chExt cx="402295" cy="6170299"/>
          </a:xfrm>
        </p:grpSpPr>
        <p:sp>
          <p:nvSpPr>
            <p:cNvPr id="4014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015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016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017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4023" name="グループ"/>
          <p:cNvGrpSpPr/>
          <p:nvPr/>
        </p:nvGrpSpPr>
        <p:grpSpPr>
          <a:xfrm>
            <a:off x="20350240" y="837793"/>
            <a:ext cx="704586" cy="6025633"/>
            <a:chOff x="0" y="0"/>
            <a:chExt cx="704585" cy="6025632"/>
          </a:xfrm>
        </p:grpSpPr>
        <p:sp>
          <p:nvSpPr>
            <p:cNvPr id="4019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4020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4021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4022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4024" name="1"/>
          <p:cNvSpPr txBox="1"/>
          <p:nvPr/>
        </p:nvSpPr>
        <p:spPr>
          <a:xfrm>
            <a:off x="16259341" y="188681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025" name="2"/>
          <p:cNvSpPr txBox="1"/>
          <p:nvPr/>
        </p:nvSpPr>
        <p:spPr>
          <a:xfrm>
            <a:off x="16259341" y="249998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026" name="3"/>
          <p:cNvSpPr txBox="1"/>
          <p:nvPr/>
        </p:nvSpPr>
        <p:spPr>
          <a:xfrm>
            <a:off x="16043040" y="310707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027" name="4"/>
          <p:cNvSpPr txBox="1"/>
          <p:nvPr/>
        </p:nvSpPr>
        <p:spPr>
          <a:xfrm>
            <a:off x="15557109" y="3277185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028" name="5"/>
          <p:cNvSpPr txBox="1"/>
          <p:nvPr/>
        </p:nvSpPr>
        <p:spPr>
          <a:xfrm>
            <a:off x="15624929" y="38911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029" name="6"/>
          <p:cNvSpPr txBox="1"/>
          <p:nvPr/>
        </p:nvSpPr>
        <p:spPr>
          <a:xfrm>
            <a:off x="16243218" y="397026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30" name="7"/>
          <p:cNvSpPr txBox="1"/>
          <p:nvPr/>
        </p:nvSpPr>
        <p:spPr>
          <a:xfrm>
            <a:off x="16137699" y="456007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031" name="8"/>
          <p:cNvSpPr txBox="1"/>
          <p:nvPr/>
        </p:nvSpPr>
        <p:spPr>
          <a:xfrm>
            <a:off x="15624929" y="493589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032" name="9"/>
          <p:cNvSpPr txBox="1"/>
          <p:nvPr/>
        </p:nvSpPr>
        <p:spPr>
          <a:xfrm>
            <a:off x="15624929" y="547180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33" name="10"/>
          <p:cNvSpPr txBox="1"/>
          <p:nvPr/>
        </p:nvSpPr>
        <p:spPr>
          <a:xfrm>
            <a:off x="16002063" y="5401871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034" name="11"/>
          <p:cNvSpPr txBox="1"/>
          <p:nvPr/>
        </p:nvSpPr>
        <p:spPr>
          <a:xfrm>
            <a:off x="16002063" y="5989825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35" name="12"/>
          <p:cNvSpPr txBox="1"/>
          <p:nvPr/>
        </p:nvSpPr>
        <p:spPr>
          <a:xfrm>
            <a:off x="16608810" y="643379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036" name="テキスト"/>
          <p:cNvSpPr txBox="1"/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037" name="まずμ1から考えます。μ1にはパラメタ1,5,9が接続していますので"/>
          <p:cNvSpPr txBox="1"/>
          <p:nvPr/>
        </p:nvSpPr>
        <p:spPr>
          <a:xfrm>
            <a:off x="1042803" y="768623"/>
            <a:ext cx="1187958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まずμ1から考えます。μ1にはパラメタ1,5,9が接続していますので</a:t>
            </a:r>
          </a:p>
        </p:txBody>
      </p:sp>
      <p:sp>
        <p:nvSpPr>
          <p:cNvPr id="4038" name="μ2から4も同様なので、"/>
          <p:cNvSpPr txBox="1"/>
          <p:nvPr/>
        </p:nvSpPr>
        <p:spPr>
          <a:xfrm>
            <a:off x="854413" y="2837342"/>
            <a:ext cx="445541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μ2から4も同様なので、</a:t>
            </a:r>
          </a:p>
        </p:txBody>
      </p:sp>
      <p:sp>
        <p:nvSpPr>
          <p:cNvPr id="4039" name="μ2 = x1×      + x2×  + 1×"/>
          <p:cNvSpPr txBox="1"/>
          <p:nvPr/>
        </p:nvSpPr>
        <p:spPr>
          <a:xfrm>
            <a:off x="2051861" y="3735577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μ2 = x1×      + x2×　　+ 1×</a:t>
            </a:r>
          </a:p>
        </p:txBody>
      </p:sp>
      <p:sp>
        <p:nvSpPr>
          <p:cNvPr id="4040" name="2"/>
          <p:cNvSpPr txBox="1"/>
          <p:nvPr/>
        </p:nvSpPr>
        <p:spPr>
          <a:xfrm>
            <a:off x="4184499" y="371652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041" name="6"/>
          <p:cNvSpPr txBox="1"/>
          <p:nvPr/>
        </p:nvSpPr>
        <p:spPr>
          <a:xfrm>
            <a:off x="6119834" y="372014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042" name="10"/>
          <p:cNvSpPr txBox="1"/>
          <p:nvPr/>
        </p:nvSpPr>
        <p:spPr>
          <a:xfrm>
            <a:off x="7798811" y="3716527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043" name="μ3 = x1×      + x2×  + 1×"/>
          <p:cNvSpPr txBox="1"/>
          <p:nvPr/>
        </p:nvSpPr>
        <p:spPr>
          <a:xfrm>
            <a:off x="2051861" y="4439159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μ3 = x1×      + x2×　　+ 1×</a:t>
            </a:r>
          </a:p>
        </p:txBody>
      </p:sp>
      <p:sp>
        <p:nvSpPr>
          <p:cNvPr id="4044" name="3"/>
          <p:cNvSpPr txBox="1"/>
          <p:nvPr/>
        </p:nvSpPr>
        <p:spPr>
          <a:xfrm>
            <a:off x="4184499" y="442010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045" name="7"/>
          <p:cNvSpPr txBox="1"/>
          <p:nvPr/>
        </p:nvSpPr>
        <p:spPr>
          <a:xfrm>
            <a:off x="6119834" y="442372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046" name="μ4 = x1×      + x2×  + 1×"/>
          <p:cNvSpPr txBox="1"/>
          <p:nvPr/>
        </p:nvSpPr>
        <p:spPr>
          <a:xfrm>
            <a:off x="2051861" y="5179054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μ4 = x1×      + x2×　　+ 1×</a:t>
            </a:r>
          </a:p>
        </p:txBody>
      </p:sp>
      <p:sp>
        <p:nvSpPr>
          <p:cNvPr id="4047" name="4"/>
          <p:cNvSpPr txBox="1"/>
          <p:nvPr/>
        </p:nvSpPr>
        <p:spPr>
          <a:xfrm>
            <a:off x="4184499" y="516000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048" name="8"/>
          <p:cNvSpPr txBox="1"/>
          <p:nvPr/>
        </p:nvSpPr>
        <p:spPr>
          <a:xfrm>
            <a:off x="6119834" y="5163617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049" name="11"/>
          <p:cNvSpPr txBox="1"/>
          <p:nvPr/>
        </p:nvSpPr>
        <p:spPr>
          <a:xfrm>
            <a:off x="7798811" y="44201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050" name="12"/>
          <p:cNvSpPr txBox="1"/>
          <p:nvPr/>
        </p:nvSpPr>
        <p:spPr>
          <a:xfrm>
            <a:off x="7798811" y="5161546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051" name="となります"/>
          <p:cNvSpPr txBox="1"/>
          <p:nvPr/>
        </p:nvSpPr>
        <p:spPr>
          <a:xfrm>
            <a:off x="9009342" y="5179054"/>
            <a:ext cx="2019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r>
              <a:t>となります</a:t>
            </a:r>
          </a:p>
        </p:txBody>
      </p:sp>
      <p:sp>
        <p:nvSpPr>
          <p:cNvPr id="4052" name="これを1つずつ計算することも可能ですが、行列を使うと…"/>
          <p:cNvSpPr txBox="1"/>
          <p:nvPr/>
        </p:nvSpPr>
        <p:spPr>
          <a:xfrm>
            <a:off x="1277080" y="6701061"/>
            <a:ext cx="991057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これを1つずつ計算することも可能ですが、行列を使うと</a:t>
            </a:r>
          </a:p>
          <a:p>
            <a:r>
              <a:t>処理が高速化できます</a:t>
            </a:r>
          </a:p>
        </p:txBody>
      </p:sp>
      <p:sp>
        <p:nvSpPr>
          <p:cNvPr id="4053" name="μ1"/>
          <p:cNvSpPr txBox="1"/>
          <p:nvPr/>
        </p:nvSpPr>
        <p:spPr>
          <a:xfrm>
            <a:off x="804935" y="108308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054" name="="/>
          <p:cNvSpPr txBox="1"/>
          <p:nvPr/>
        </p:nvSpPr>
        <p:spPr>
          <a:xfrm>
            <a:off x="9025840" y="10811076"/>
            <a:ext cx="375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055" name="x1"/>
          <p:cNvSpPr txBox="1"/>
          <p:nvPr/>
        </p:nvSpPr>
        <p:spPr>
          <a:xfrm>
            <a:off x="3260937" y="10830872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056" name="x2"/>
          <p:cNvSpPr txBox="1"/>
          <p:nvPr/>
        </p:nvSpPr>
        <p:spPr>
          <a:xfrm>
            <a:off x="4004591" y="10817776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057" name="1"/>
          <p:cNvSpPr txBox="1"/>
          <p:nvPr/>
        </p:nvSpPr>
        <p:spPr>
          <a:xfrm>
            <a:off x="5590066" y="1036312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058" name="5"/>
          <p:cNvSpPr txBox="1"/>
          <p:nvPr/>
        </p:nvSpPr>
        <p:spPr>
          <a:xfrm>
            <a:off x="5590066" y="1126052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059" name="+"/>
          <p:cNvSpPr txBox="1"/>
          <p:nvPr/>
        </p:nvSpPr>
        <p:spPr>
          <a:xfrm>
            <a:off x="7211184" y="10817776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060" name="線"/>
          <p:cNvSpPr/>
          <p:nvPr/>
        </p:nvSpPr>
        <p:spPr>
          <a:xfrm>
            <a:off x="3136609" y="10758922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1" name="線"/>
          <p:cNvSpPr/>
          <p:nvPr/>
        </p:nvSpPr>
        <p:spPr>
          <a:xfrm flipH="1">
            <a:off x="4602679" y="10758922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2" name="線"/>
          <p:cNvSpPr/>
          <p:nvPr/>
        </p:nvSpPr>
        <p:spPr>
          <a:xfrm>
            <a:off x="5028602" y="10281535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3" name="線"/>
          <p:cNvSpPr/>
          <p:nvPr/>
        </p:nvSpPr>
        <p:spPr>
          <a:xfrm flipH="1">
            <a:off x="6551448" y="10335155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4" name="9"/>
          <p:cNvSpPr txBox="1"/>
          <p:nvPr/>
        </p:nvSpPr>
        <p:spPr>
          <a:xfrm>
            <a:off x="7945639" y="1079872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65" name="a b c"/>
          <p:cNvSpPr txBox="1"/>
          <p:nvPr/>
        </p:nvSpPr>
        <p:spPr>
          <a:xfrm>
            <a:off x="5360932" y="8545150"/>
            <a:ext cx="12435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b c </a:t>
            </a:r>
          </a:p>
        </p:txBody>
      </p:sp>
      <p:sp>
        <p:nvSpPr>
          <p:cNvPr id="4066" name="g…"/>
          <p:cNvSpPr txBox="1"/>
          <p:nvPr/>
        </p:nvSpPr>
        <p:spPr>
          <a:xfrm>
            <a:off x="7140945" y="7963142"/>
            <a:ext cx="504826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 </a:t>
            </a:r>
          </a:p>
          <a:p>
            <a:r>
              <a:t>i </a:t>
            </a:r>
          </a:p>
          <a:p>
            <a:r>
              <a:t>k </a:t>
            </a:r>
          </a:p>
        </p:txBody>
      </p:sp>
      <p:sp>
        <p:nvSpPr>
          <p:cNvPr id="4067" name="線"/>
          <p:cNvSpPr/>
          <p:nvPr/>
        </p:nvSpPr>
        <p:spPr>
          <a:xfrm>
            <a:off x="5331814" y="8273601"/>
            <a:ext cx="117357" cy="104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8" name="線"/>
          <p:cNvSpPr/>
          <p:nvPr/>
        </p:nvSpPr>
        <p:spPr>
          <a:xfrm flipH="1">
            <a:off x="6620764" y="8273601"/>
            <a:ext cx="117358" cy="104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69" name="線"/>
          <p:cNvSpPr/>
          <p:nvPr/>
        </p:nvSpPr>
        <p:spPr>
          <a:xfrm flipH="1">
            <a:off x="7911202" y="8113259"/>
            <a:ext cx="92173" cy="14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70" name="線"/>
          <p:cNvSpPr/>
          <p:nvPr/>
        </p:nvSpPr>
        <p:spPr>
          <a:xfrm>
            <a:off x="6835954" y="8058632"/>
            <a:ext cx="92173" cy="14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71" name="="/>
          <p:cNvSpPr txBox="1"/>
          <p:nvPr/>
        </p:nvSpPr>
        <p:spPr>
          <a:xfrm>
            <a:off x="8217824" y="8558988"/>
            <a:ext cx="375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072" name="ag+bi+ck"/>
          <p:cNvSpPr txBox="1"/>
          <p:nvPr/>
        </p:nvSpPr>
        <p:spPr>
          <a:xfrm>
            <a:off x="9408674" y="8436722"/>
            <a:ext cx="2999347" cy="6540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t>ag+bi+ck </a:t>
            </a:r>
          </a:p>
        </p:txBody>
      </p:sp>
      <p:sp>
        <p:nvSpPr>
          <p:cNvPr id="4073" name="線"/>
          <p:cNvSpPr/>
          <p:nvPr/>
        </p:nvSpPr>
        <p:spPr>
          <a:xfrm>
            <a:off x="8755603" y="8316034"/>
            <a:ext cx="117357" cy="104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74" name="線"/>
          <p:cNvSpPr/>
          <p:nvPr/>
        </p:nvSpPr>
        <p:spPr>
          <a:xfrm flipH="1">
            <a:off x="13052443" y="8261407"/>
            <a:ext cx="117357" cy="104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75" name="四角形"/>
          <p:cNvSpPr/>
          <p:nvPr/>
        </p:nvSpPr>
        <p:spPr>
          <a:xfrm>
            <a:off x="5449625" y="8546934"/>
            <a:ext cx="1152272" cy="461059"/>
          </a:xfrm>
          <a:prstGeom prst="rect">
            <a:avLst/>
          </a:prstGeom>
          <a:solidFill>
            <a:schemeClr val="accent1"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76" name="四角形"/>
          <p:cNvSpPr/>
          <p:nvPr/>
        </p:nvSpPr>
        <p:spPr>
          <a:xfrm>
            <a:off x="7175968" y="7977561"/>
            <a:ext cx="385573" cy="1645455"/>
          </a:xfrm>
          <a:prstGeom prst="rect">
            <a:avLst/>
          </a:prstGeom>
          <a:solidFill>
            <a:schemeClr val="accent5">
              <a:hueOff val="-152896"/>
              <a:lumOff val="12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77" name="となるため、"/>
          <p:cNvSpPr txBox="1"/>
          <p:nvPr/>
        </p:nvSpPr>
        <p:spPr>
          <a:xfrm>
            <a:off x="13306987" y="8468005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となるため、</a:t>
            </a:r>
          </a:p>
        </p:txBody>
      </p:sp>
      <p:sp>
        <p:nvSpPr>
          <p:cNvPr id="4078" name="x1×    +x2×"/>
          <p:cNvSpPr txBox="1"/>
          <p:nvPr/>
        </p:nvSpPr>
        <p:spPr>
          <a:xfrm>
            <a:off x="9159665" y="10825308"/>
            <a:ext cx="31794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x1×    +x2×　　</a:t>
            </a:r>
          </a:p>
        </p:txBody>
      </p:sp>
      <p:sp>
        <p:nvSpPr>
          <p:cNvPr id="4079" name="1"/>
          <p:cNvSpPr txBox="1"/>
          <p:nvPr/>
        </p:nvSpPr>
        <p:spPr>
          <a:xfrm>
            <a:off x="10427164" y="1080472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080" name="5"/>
          <p:cNvSpPr txBox="1"/>
          <p:nvPr/>
        </p:nvSpPr>
        <p:spPr>
          <a:xfrm>
            <a:off x="11963161" y="1076938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081" name="線"/>
          <p:cNvSpPr/>
          <p:nvPr/>
        </p:nvSpPr>
        <p:spPr>
          <a:xfrm>
            <a:off x="9469379" y="10790322"/>
            <a:ext cx="119199" cy="600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82" name="線"/>
          <p:cNvSpPr/>
          <p:nvPr/>
        </p:nvSpPr>
        <p:spPr>
          <a:xfrm flipH="1">
            <a:off x="12708730" y="10843942"/>
            <a:ext cx="119200" cy="600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83" name="+"/>
          <p:cNvSpPr txBox="1"/>
          <p:nvPr/>
        </p:nvSpPr>
        <p:spPr>
          <a:xfrm>
            <a:off x="13325990" y="1081855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084" name="9"/>
          <p:cNvSpPr txBox="1"/>
          <p:nvPr/>
        </p:nvSpPr>
        <p:spPr>
          <a:xfrm>
            <a:off x="14060444" y="1079950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85" name="="/>
          <p:cNvSpPr txBox="1"/>
          <p:nvPr/>
        </p:nvSpPr>
        <p:spPr>
          <a:xfrm>
            <a:off x="2009108" y="1078883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086" name="となります"/>
          <p:cNvSpPr txBox="1"/>
          <p:nvPr/>
        </p:nvSpPr>
        <p:spPr>
          <a:xfrm>
            <a:off x="14672502" y="10809415"/>
            <a:ext cx="2019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4087" name="μ1 = x1 ×      + x2 ×  + 1×"/>
          <p:cNvSpPr txBox="1"/>
          <p:nvPr/>
        </p:nvSpPr>
        <p:spPr>
          <a:xfrm>
            <a:off x="844326" y="1856254"/>
            <a:ext cx="821558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μ1 = x1 ×      + x2 ×　　+ 1×</a:t>
            </a:r>
          </a:p>
        </p:txBody>
      </p:sp>
      <p:sp>
        <p:nvSpPr>
          <p:cNvPr id="4088" name="1"/>
          <p:cNvSpPr txBox="1"/>
          <p:nvPr/>
        </p:nvSpPr>
        <p:spPr>
          <a:xfrm>
            <a:off x="3988428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089" name="5"/>
          <p:cNvSpPr txBox="1"/>
          <p:nvPr/>
        </p:nvSpPr>
        <p:spPr>
          <a:xfrm>
            <a:off x="6908955" y="1824504"/>
            <a:ext cx="532182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090" name="9"/>
          <p:cNvSpPr txBox="1"/>
          <p:nvPr/>
        </p:nvSpPr>
        <p:spPr>
          <a:xfrm>
            <a:off x="9042167" y="1824504"/>
            <a:ext cx="532181" cy="6731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091" name="となります"/>
          <p:cNvSpPr txBox="1"/>
          <p:nvPr/>
        </p:nvSpPr>
        <p:spPr>
          <a:xfrm>
            <a:off x="9980359" y="204513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4092" name="四角形"/>
          <p:cNvSpPr/>
          <p:nvPr/>
        </p:nvSpPr>
        <p:spPr>
          <a:xfrm>
            <a:off x="2746113" y="9838407"/>
            <a:ext cx="5918007" cy="2427940"/>
          </a:xfrm>
          <a:prstGeom prst="rect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095" name="円形"/>
          <p:cNvSpPr/>
          <p:nvPr/>
        </p:nvSpPr>
        <p:spPr>
          <a:xfrm>
            <a:off x="14227730" y="4176918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96" name="円形"/>
          <p:cNvSpPr/>
          <p:nvPr/>
        </p:nvSpPr>
        <p:spPr>
          <a:xfrm>
            <a:off x="14227730" y="2336443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97" name="楕円"/>
          <p:cNvSpPr/>
          <p:nvPr/>
        </p:nvSpPr>
        <p:spPr>
          <a:xfrm>
            <a:off x="18401994" y="4623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98" name="楕円"/>
          <p:cNvSpPr/>
          <p:nvPr/>
        </p:nvSpPr>
        <p:spPr>
          <a:xfrm>
            <a:off x="18335414" y="23196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099" name="楕円"/>
          <p:cNvSpPr/>
          <p:nvPr/>
        </p:nvSpPr>
        <p:spPr>
          <a:xfrm>
            <a:off x="18335414" y="41769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00" name="楕円"/>
          <p:cNvSpPr/>
          <p:nvPr/>
        </p:nvSpPr>
        <p:spPr>
          <a:xfrm>
            <a:off x="18335414" y="603419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01" name="線"/>
          <p:cNvSpPr/>
          <p:nvPr/>
        </p:nvSpPr>
        <p:spPr>
          <a:xfrm flipV="1">
            <a:off x="15511583" y="1040625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2" name="線"/>
          <p:cNvSpPr/>
          <p:nvPr/>
        </p:nvSpPr>
        <p:spPr>
          <a:xfrm flipV="1">
            <a:off x="15510726" y="1047461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3" name="線"/>
          <p:cNvSpPr/>
          <p:nvPr/>
        </p:nvSpPr>
        <p:spPr>
          <a:xfrm flipV="1">
            <a:off x="15503018" y="2959621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4" name="線"/>
          <p:cNvSpPr/>
          <p:nvPr/>
        </p:nvSpPr>
        <p:spPr>
          <a:xfrm>
            <a:off x="15512691" y="3000370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5" name="線"/>
          <p:cNvSpPr/>
          <p:nvPr/>
        </p:nvSpPr>
        <p:spPr>
          <a:xfrm>
            <a:off x="15505399" y="4846435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6" name="円形"/>
          <p:cNvSpPr/>
          <p:nvPr/>
        </p:nvSpPr>
        <p:spPr>
          <a:xfrm>
            <a:off x="14227730" y="6017393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07" name="1"/>
          <p:cNvSpPr txBox="1"/>
          <p:nvPr/>
        </p:nvSpPr>
        <p:spPr>
          <a:xfrm>
            <a:off x="14669943" y="6411094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108" name="楕円"/>
          <p:cNvSpPr/>
          <p:nvPr/>
        </p:nvSpPr>
        <p:spPr>
          <a:xfrm>
            <a:off x="18335414" y="791015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09" name="1"/>
          <p:cNvSpPr txBox="1"/>
          <p:nvPr/>
        </p:nvSpPr>
        <p:spPr>
          <a:xfrm>
            <a:off x="19740029" y="8303850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110" name="線"/>
          <p:cNvSpPr/>
          <p:nvPr/>
        </p:nvSpPr>
        <p:spPr>
          <a:xfrm flipV="1">
            <a:off x="15520870" y="1081483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1" name="線"/>
          <p:cNvSpPr/>
          <p:nvPr/>
        </p:nvSpPr>
        <p:spPr>
          <a:xfrm flipV="1">
            <a:off x="15498352" y="2954707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2" name="線"/>
          <p:cNvSpPr/>
          <p:nvPr/>
        </p:nvSpPr>
        <p:spPr>
          <a:xfrm flipV="1">
            <a:off x="15501590" y="4750795"/>
            <a:ext cx="2838439" cy="18789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3" name="線"/>
          <p:cNvSpPr/>
          <p:nvPr/>
        </p:nvSpPr>
        <p:spPr>
          <a:xfrm>
            <a:off x="15514397" y="6622989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4" name="線"/>
          <p:cNvSpPr/>
          <p:nvPr/>
        </p:nvSpPr>
        <p:spPr>
          <a:xfrm flipV="1">
            <a:off x="15507855" y="295614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5" name="線"/>
          <p:cNvSpPr/>
          <p:nvPr/>
        </p:nvSpPr>
        <p:spPr>
          <a:xfrm flipV="1">
            <a:off x="15498182" y="4764652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6" name="線"/>
          <p:cNvSpPr/>
          <p:nvPr/>
        </p:nvSpPr>
        <p:spPr>
          <a:xfrm flipV="1">
            <a:off x="19932815" y="4433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7" name="μ1"/>
          <p:cNvSpPr txBox="1"/>
          <p:nvPr/>
        </p:nvSpPr>
        <p:spPr>
          <a:xfrm>
            <a:off x="18847895" y="837386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118" name="h1"/>
          <p:cNvSpPr txBox="1"/>
          <p:nvPr/>
        </p:nvSpPr>
        <p:spPr>
          <a:xfrm>
            <a:off x="20412434" y="837386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4119" name="線"/>
          <p:cNvSpPr/>
          <p:nvPr/>
        </p:nvSpPr>
        <p:spPr>
          <a:xfrm flipV="1">
            <a:off x="19932815" y="230058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20" name="線"/>
          <p:cNvSpPr/>
          <p:nvPr/>
        </p:nvSpPr>
        <p:spPr>
          <a:xfrm flipV="1">
            <a:off x="19932815" y="4171044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21" name="線"/>
          <p:cNvSpPr/>
          <p:nvPr/>
        </p:nvSpPr>
        <p:spPr>
          <a:xfrm flipH="1" flipV="1">
            <a:off x="19928960" y="6033820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22" name="線"/>
          <p:cNvSpPr/>
          <p:nvPr/>
        </p:nvSpPr>
        <p:spPr>
          <a:xfrm>
            <a:off x="15499447" y="2991962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23" name="矢印"/>
          <p:cNvSpPr/>
          <p:nvPr/>
        </p:nvSpPr>
        <p:spPr>
          <a:xfrm>
            <a:off x="19741171" y="8106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24" name="矢印"/>
          <p:cNvSpPr/>
          <p:nvPr/>
        </p:nvSpPr>
        <p:spPr>
          <a:xfrm>
            <a:off x="19738995" y="265486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25" name="矢印"/>
          <p:cNvSpPr/>
          <p:nvPr/>
        </p:nvSpPr>
        <p:spPr>
          <a:xfrm>
            <a:off x="19738995" y="4525159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26" name="矢印"/>
          <p:cNvSpPr/>
          <p:nvPr/>
        </p:nvSpPr>
        <p:spPr>
          <a:xfrm>
            <a:off x="19758004" y="640738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127" name="relu"/>
          <p:cNvSpPr txBox="1"/>
          <p:nvPr/>
        </p:nvSpPr>
        <p:spPr>
          <a:xfrm>
            <a:off x="19519811" y="1784700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128" name="relu"/>
          <p:cNvSpPr txBox="1"/>
          <p:nvPr/>
        </p:nvSpPr>
        <p:spPr>
          <a:xfrm>
            <a:off x="19519811" y="3662440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129" name="relu"/>
          <p:cNvSpPr txBox="1"/>
          <p:nvPr/>
        </p:nvSpPr>
        <p:spPr>
          <a:xfrm>
            <a:off x="19538820" y="5554558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130" name="μ2"/>
          <p:cNvSpPr txBox="1"/>
          <p:nvPr/>
        </p:nvSpPr>
        <p:spPr>
          <a:xfrm>
            <a:off x="18827542" y="2700324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131" name="μ3"/>
          <p:cNvSpPr txBox="1"/>
          <p:nvPr/>
        </p:nvSpPr>
        <p:spPr>
          <a:xfrm>
            <a:off x="18807596" y="4563261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132" name="μ4"/>
          <p:cNvSpPr txBox="1"/>
          <p:nvPr/>
        </p:nvSpPr>
        <p:spPr>
          <a:xfrm>
            <a:off x="18787244" y="6426199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133" name="h2"/>
          <p:cNvSpPr txBox="1"/>
          <p:nvPr/>
        </p:nvSpPr>
        <p:spPr>
          <a:xfrm>
            <a:off x="20412434" y="2700324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4134" name="h3"/>
          <p:cNvSpPr txBox="1"/>
          <p:nvPr/>
        </p:nvSpPr>
        <p:spPr>
          <a:xfrm>
            <a:off x="20349834" y="4570618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4135" name="h4"/>
          <p:cNvSpPr txBox="1"/>
          <p:nvPr/>
        </p:nvSpPr>
        <p:spPr>
          <a:xfrm>
            <a:off x="20349834" y="6380419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4136" name="x1"/>
          <p:cNvSpPr txBox="1"/>
          <p:nvPr/>
        </p:nvSpPr>
        <p:spPr>
          <a:xfrm>
            <a:off x="14552405" y="2730143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137" name="x2"/>
          <p:cNvSpPr txBox="1"/>
          <p:nvPr/>
        </p:nvSpPr>
        <p:spPr>
          <a:xfrm>
            <a:off x="14552405" y="4570618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138" name="線"/>
          <p:cNvSpPr/>
          <p:nvPr/>
        </p:nvSpPr>
        <p:spPr>
          <a:xfrm flipV="1">
            <a:off x="15516282" y="1034662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39" name="線"/>
          <p:cNvSpPr/>
          <p:nvPr/>
        </p:nvSpPr>
        <p:spPr>
          <a:xfrm flipV="1">
            <a:off x="15515426" y="1041498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0" name="線"/>
          <p:cNvSpPr/>
          <p:nvPr/>
        </p:nvSpPr>
        <p:spPr>
          <a:xfrm flipV="1">
            <a:off x="15507718" y="2953658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1" name="線"/>
          <p:cNvSpPr/>
          <p:nvPr/>
        </p:nvSpPr>
        <p:spPr>
          <a:xfrm>
            <a:off x="15517390" y="2994407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2" name="線"/>
          <p:cNvSpPr/>
          <p:nvPr/>
        </p:nvSpPr>
        <p:spPr>
          <a:xfrm>
            <a:off x="15510098" y="484047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3" name="線"/>
          <p:cNvSpPr/>
          <p:nvPr/>
        </p:nvSpPr>
        <p:spPr>
          <a:xfrm flipV="1">
            <a:off x="15525569" y="1075520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4" name="線"/>
          <p:cNvSpPr/>
          <p:nvPr/>
        </p:nvSpPr>
        <p:spPr>
          <a:xfrm flipV="1">
            <a:off x="15503052" y="2948744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5" name="線"/>
          <p:cNvSpPr/>
          <p:nvPr/>
        </p:nvSpPr>
        <p:spPr>
          <a:xfrm flipV="1">
            <a:off x="15506288" y="4744832"/>
            <a:ext cx="2838440" cy="1878909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6" name="線"/>
          <p:cNvSpPr/>
          <p:nvPr/>
        </p:nvSpPr>
        <p:spPr>
          <a:xfrm>
            <a:off x="15519098" y="6617026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7" name="線"/>
          <p:cNvSpPr/>
          <p:nvPr/>
        </p:nvSpPr>
        <p:spPr>
          <a:xfrm flipV="1">
            <a:off x="15512554" y="2950180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8" name="線"/>
          <p:cNvSpPr/>
          <p:nvPr/>
        </p:nvSpPr>
        <p:spPr>
          <a:xfrm flipV="1">
            <a:off x="15502883" y="4758689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9" name="線"/>
          <p:cNvSpPr/>
          <p:nvPr/>
        </p:nvSpPr>
        <p:spPr>
          <a:xfrm>
            <a:off x="15504146" y="2985999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154" name="グループ"/>
          <p:cNvGrpSpPr/>
          <p:nvPr/>
        </p:nvGrpSpPr>
        <p:grpSpPr>
          <a:xfrm>
            <a:off x="18787243" y="836153"/>
            <a:ext cx="827224" cy="6071413"/>
            <a:chOff x="0" y="0"/>
            <a:chExt cx="827222" cy="6071412"/>
          </a:xfrm>
        </p:grpSpPr>
        <p:sp>
          <p:nvSpPr>
            <p:cNvPr id="4150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4151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4152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4153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4159" name="グループ"/>
          <p:cNvGrpSpPr/>
          <p:nvPr/>
        </p:nvGrpSpPr>
        <p:grpSpPr>
          <a:xfrm>
            <a:off x="19728088" y="818590"/>
            <a:ext cx="402297" cy="6170301"/>
            <a:chOff x="0" y="0"/>
            <a:chExt cx="402295" cy="6170299"/>
          </a:xfrm>
        </p:grpSpPr>
        <p:sp>
          <p:nvSpPr>
            <p:cNvPr id="4155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156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157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158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4164" name="グループ"/>
          <p:cNvGrpSpPr/>
          <p:nvPr/>
        </p:nvGrpSpPr>
        <p:grpSpPr>
          <a:xfrm>
            <a:off x="20350240" y="837793"/>
            <a:ext cx="704586" cy="6025633"/>
            <a:chOff x="0" y="0"/>
            <a:chExt cx="704585" cy="6025632"/>
          </a:xfrm>
        </p:grpSpPr>
        <p:sp>
          <p:nvSpPr>
            <p:cNvPr id="4160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4161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4162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4163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4165" name="1"/>
          <p:cNvSpPr txBox="1"/>
          <p:nvPr/>
        </p:nvSpPr>
        <p:spPr>
          <a:xfrm>
            <a:off x="16259341" y="188681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166" name="2"/>
          <p:cNvSpPr txBox="1"/>
          <p:nvPr/>
        </p:nvSpPr>
        <p:spPr>
          <a:xfrm>
            <a:off x="16259341" y="249998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167" name="3"/>
          <p:cNvSpPr txBox="1"/>
          <p:nvPr/>
        </p:nvSpPr>
        <p:spPr>
          <a:xfrm>
            <a:off x="16043040" y="310707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68" name="4"/>
          <p:cNvSpPr txBox="1"/>
          <p:nvPr/>
        </p:nvSpPr>
        <p:spPr>
          <a:xfrm>
            <a:off x="15557109" y="3277185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169" name="5"/>
          <p:cNvSpPr txBox="1"/>
          <p:nvPr/>
        </p:nvSpPr>
        <p:spPr>
          <a:xfrm>
            <a:off x="15624929" y="38911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170" name="6"/>
          <p:cNvSpPr txBox="1"/>
          <p:nvPr/>
        </p:nvSpPr>
        <p:spPr>
          <a:xfrm>
            <a:off x="16243218" y="397026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171" name="7"/>
          <p:cNvSpPr txBox="1"/>
          <p:nvPr/>
        </p:nvSpPr>
        <p:spPr>
          <a:xfrm>
            <a:off x="16137699" y="456007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172" name="8"/>
          <p:cNvSpPr txBox="1"/>
          <p:nvPr/>
        </p:nvSpPr>
        <p:spPr>
          <a:xfrm>
            <a:off x="15624929" y="493589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173" name="9"/>
          <p:cNvSpPr txBox="1"/>
          <p:nvPr/>
        </p:nvSpPr>
        <p:spPr>
          <a:xfrm>
            <a:off x="15624929" y="547180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174" name="10"/>
          <p:cNvSpPr txBox="1"/>
          <p:nvPr/>
        </p:nvSpPr>
        <p:spPr>
          <a:xfrm>
            <a:off x="16002063" y="5401871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175" name="11"/>
          <p:cNvSpPr txBox="1"/>
          <p:nvPr/>
        </p:nvSpPr>
        <p:spPr>
          <a:xfrm>
            <a:off x="16002063" y="5989825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176" name="12"/>
          <p:cNvSpPr txBox="1"/>
          <p:nvPr/>
        </p:nvSpPr>
        <p:spPr>
          <a:xfrm>
            <a:off x="16608810" y="643379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177" name="テキスト"/>
          <p:cNvSpPr txBox="1"/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178" name="まずμ1から考えます。μ1にはパラメタ1,5,9が接続していますので"/>
          <p:cNvSpPr txBox="1"/>
          <p:nvPr/>
        </p:nvSpPr>
        <p:spPr>
          <a:xfrm>
            <a:off x="1042803" y="768623"/>
            <a:ext cx="1187958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まずμ1から考えます。μ1にはパラメタ1,5,9が接続していますので</a:t>
            </a:r>
          </a:p>
        </p:txBody>
      </p:sp>
      <p:sp>
        <p:nvSpPr>
          <p:cNvPr id="4179" name="となります"/>
          <p:cNvSpPr txBox="1"/>
          <p:nvPr/>
        </p:nvSpPr>
        <p:spPr>
          <a:xfrm>
            <a:off x="9009342" y="1932720"/>
            <a:ext cx="2019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4180" name="μ1 = x1×      + x2×  + 1×"/>
          <p:cNvSpPr txBox="1"/>
          <p:nvPr/>
        </p:nvSpPr>
        <p:spPr>
          <a:xfrm>
            <a:off x="2128524" y="1932454"/>
            <a:ext cx="564718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 = x1×      + x2×　　+ 1×</a:t>
            </a:r>
          </a:p>
        </p:txBody>
      </p:sp>
      <p:sp>
        <p:nvSpPr>
          <p:cNvPr id="4181" name="1"/>
          <p:cNvSpPr txBox="1"/>
          <p:nvPr/>
        </p:nvSpPr>
        <p:spPr>
          <a:xfrm>
            <a:off x="4261162" y="19134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182" name="5"/>
          <p:cNvSpPr txBox="1"/>
          <p:nvPr/>
        </p:nvSpPr>
        <p:spPr>
          <a:xfrm>
            <a:off x="6196497" y="191701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183" name="9"/>
          <p:cNvSpPr txBox="1"/>
          <p:nvPr/>
        </p:nvSpPr>
        <p:spPr>
          <a:xfrm>
            <a:off x="7839732" y="19134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184" name="μ2から4も同様なので、"/>
          <p:cNvSpPr txBox="1"/>
          <p:nvPr/>
        </p:nvSpPr>
        <p:spPr>
          <a:xfrm>
            <a:off x="854413" y="2837342"/>
            <a:ext cx="445541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μ2から4も同様なので、</a:t>
            </a:r>
          </a:p>
        </p:txBody>
      </p:sp>
      <p:sp>
        <p:nvSpPr>
          <p:cNvPr id="4185" name="μ2 = x1×      + x2×  + 1×"/>
          <p:cNvSpPr txBox="1"/>
          <p:nvPr/>
        </p:nvSpPr>
        <p:spPr>
          <a:xfrm>
            <a:off x="2051861" y="3735577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 = x1×      + x2×　　+ 1×</a:t>
            </a:r>
          </a:p>
        </p:txBody>
      </p:sp>
      <p:sp>
        <p:nvSpPr>
          <p:cNvPr id="4186" name="2"/>
          <p:cNvSpPr txBox="1"/>
          <p:nvPr/>
        </p:nvSpPr>
        <p:spPr>
          <a:xfrm>
            <a:off x="4184499" y="371652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187" name="6"/>
          <p:cNvSpPr txBox="1"/>
          <p:nvPr/>
        </p:nvSpPr>
        <p:spPr>
          <a:xfrm>
            <a:off x="6119834" y="372014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188" name="10"/>
          <p:cNvSpPr txBox="1"/>
          <p:nvPr/>
        </p:nvSpPr>
        <p:spPr>
          <a:xfrm>
            <a:off x="7798811" y="3716527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189" name="μ3 = x1×      + x2×  + 1×"/>
          <p:cNvSpPr txBox="1"/>
          <p:nvPr/>
        </p:nvSpPr>
        <p:spPr>
          <a:xfrm>
            <a:off x="2051861" y="4439159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 = x1×      + x2×　　+ 1×</a:t>
            </a:r>
          </a:p>
        </p:txBody>
      </p:sp>
      <p:sp>
        <p:nvSpPr>
          <p:cNvPr id="4190" name="3"/>
          <p:cNvSpPr txBox="1"/>
          <p:nvPr/>
        </p:nvSpPr>
        <p:spPr>
          <a:xfrm>
            <a:off x="4184499" y="442010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191" name="7"/>
          <p:cNvSpPr txBox="1"/>
          <p:nvPr/>
        </p:nvSpPr>
        <p:spPr>
          <a:xfrm>
            <a:off x="6119834" y="442372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192" name="μ4 = x1×      + x2×  + 1×"/>
          <p:cNvSpPr txBox="1"/>
          <p:nvPr/>
        </p:nvSpPr>
        <p:spPr>
          <a:xfrm>
            <a:off x="2051861" y="5179054"/>
            <a:ext cx="564718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 = x1×      + x2×　　+ 1×</a:t>
            </a:r>
          </a:p>
        </p:txBody>
      </p:sp>
      <p:sp>
        <p:nvSpPr>
          <p:cNvPr id="4193" name="4"/>
          <p:cNvSpPr txBox="1"/>
          <p:nvPr/>
        </p:nvSpPr>
        <p:spPr>
          <a:xfrm>
            <a:off x="4184499" y="5160004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194" name="8"/>
          <p:cNvSpPr txBox="1"/>
          <p:nvPr/>
        </p:nvSpPr>
        <p:spPr>
          <a:xfrm>
            <a:off x="6119834" y="5163617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195" name="11"/>
          <p:cNvSpPr txBox="1"/>
          <p:nvPr/>
        </p:nvSpPr>
        <p:spPr>
          <a:xfrm>
            <a:off x="7798811" y="44201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196" name="12"/>
          <p:cNvSpPr txBox="1"/>
          <p:nvPr/>
        </p:nvSpPr>
        <p:spPr>
          <a:xfrm>
            <a:off x="7798811" y="5161546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197" name="となります"/>
          <p:cNvSpPr txBox="1"/>
          <p:nvPr/>
        </p:nvSpPr>
        <p:spPr>
          <a:xfrm>
            <a:off x="9009342" y="5179054"/>
            <a:ext cx="2019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4198" name="これを1つずつ計算することも可能ですが、行列を使うと…"/>
          <p:cNvSpPr txBox="1"/>
          <p:nvPr/>
        </p:nvSpPr>
        <p:spPr>
          <a:xfrm>
            <a:off x="1277080" y="6701061"/>
            <a:ext cx="991057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これを1つずつ計算することも可能ですが、行列を使うと</a:t>
            </a:r>
          </a:p>
          <a:p>
            <a:r>
              <a:t>処理が高速化できます</a:t>
            </a:r>
          </a:p>
        </p:txBody>
      </p:sp>
      <p:sp>
        <p:nvSpPr>
          <p:cNvPr id="4199" name="μ1"/>
          <p:cNvSpPr txBox="1"/>
          <p:nvPr/>
        </p:nvSpPr>
        <p:spPr>
          <a:xfrm>
            <a:off x="11334122" y="1222692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200" name="μ2"/>
          <p:cNvSpPr txBox="1"/>
          <p:nvPr/>
        </p:nvSpPr>
        <p:spPr>
          <a:xfrm>
            <a:off x="12275062" y="1222692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201" name="μ3"/>
          <p:cNvSpPr txBox="1"/>
          <p:nvPr/>
        </p:nvSpPr>
        <p:spPr>
          <a:xfrm>
            <a:off x="13220984" y="1222692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202" name="μ4"/>
          <p:cNvSpPr txBox="1"/>
          <p:nvPr/>
        </p:nvSpPr>
        <p:spPr>
          <a:xfrm>
            <a:off x="14123851" y="1222692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203" name="="/>
          <p:cNvSpPr txBox="1"/>
          <p:nvPr/>
        </p:nvSpPr>
        <p:spPr>
          <a:xfrm>
            <a:off x="10775058" y="1070930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204" name="x1"/>
          <p:cNvSpPr txBox="1"/>
          <p:nvPr/>
        </p:nvSpPr>
        <p:spPr>
          <a:xfrm>
            <a:off x="786232" y="10760498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205" name="x2"/>
          <p:cNvSpPr txBox="1"/>
          <p:nvPr/>
        </p:nvSpPr>
        <p:spPr>
          <a:xfrm>
            <a:off x="1529886" y="10747402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206" name="1"/>
          <p:cNvSpPr txBox="1"/>
          <p:nvPr/>
        </p:nvSpPr>
        <p:spPr>
          <a:xfrm>
            <a:off x="2756419" y="10264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07" name="2"/>
          <p:cNvSpPr txBox="1"/>
          <p:nvPr/>
        </p:nvSpPr>
        <p:spPr>
          <a:xfrm>
            <a:off x="3607263" y="10264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08" name="3"/>
          <p:cNvSpPr txBox="1"/>
          <p:nvPr/>
        </p:nvSpPr>
        <p:spPr>
          <a:xfrm>
            <a:off x="4458107" y="10264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09" name="4"/>
          <p:cNvSpPr txBox="1"/>
          <p:nvPr/>
        </p:nvSpPr>
        <p:spPr>
          <a:xfrm>
            <a:off x="5308951" y="10264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210" name="5"/>
          <p:cNvSpPr txBox="1"/>
          <p:nvPr/>
        </p:nvSpPr>
        <p:spPr>
          <a:xfrm>
            <a:off x="2756419" y="11161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211" name="6"/>
          <p:cNvSpPr txBox="1"/>
          <p:nvPr/>
        </p:nvSpPr>
        <p:spPr>
          <a:xfrm>
            <a:off x="3607348" y="11161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212" name="7"/>
          <p:cNvSpPr txBox="1"/>
          <p:nvPr/>
        </p:nvSpPr>
        <p:spPr>
          <a:xfrm>
            <a:off x="4458276" y="11161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13" name="8"/>
          <p:cNvSpPr txBox="1"/>
          <p:nvPr/>
        </p:nvSpPr>
        <p:spPr>
          <a:xfrm>
            <a:off x="5309206" y="11161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214" name="+"/>
          <p:cNvSpPr txBox="1"/>
          <p:nvPr/>
        </p:nvSpPr>
        <p:spPr>
          <a:xfrm>
            <a:off x="6144027" y="1074740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215" name="線"/>
          <p:cNvSpPr/>
          <p:nvPr/>
        </p:nvSpPr>
        <p:spPr>
          <a:xfrm>
            <a:off x="661905" y="10688548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16" name="線"/>
          <p:cNvSpPr/>
          <p:nvPr/>
        </p:nvSpPr>
        <p:spPr>
          <a:xfrm flipH="1">
            <a:off x="2127975" y="10688548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17" name="線"/>
          <p:cNvSpPr/>
          <p:nvPr/>
        </p:nvSpPr>
        <p:spPr>
          <a:xfrm>
            <a:off x="2440739" y="10224257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18" name="線"/>
          <p:cNvSpPr/>
          <p:nvPr/>
        </p:nvSpPr>
        <p:spPr>
          <a:xfrm flipH="1">
            <a:off x="5875713" y="10211161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19" name="9"/>
          <p:cNvSpPr txBox="1"/>
          <p:nvPr/>
        </p:nvSpPr>
        <p:spPr>
          <a:xfrm>
            <a:off x="6878483" y="1072835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220" name="10"/>
          <p:cNvSpPr txBox="1"/>
          <p:nvPr/>
        </p:nvSpPr>
        <p:spPr>
          <a:xfrm>
            <a:off x="7593692" y="10728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221" name="11"/>
          <p:cNvSpPr txBox="1"/>
          <p:nvPr/>
        </p:nvSpPr>
        <p:spPr>
          <a:xfrm>
            <a:off x="8580172" y="10728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22" name="12"/>
          <p:cNvSpPr txBox="1"/>
          <p:nvPr/>
        </p:nvSpPr>
        <p:spPr>
          <a:xfrm>
            <a:off x="9564232" y="10728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223" name="線"/>
          <p:cNvSpPr/>
          <p:nvPr/>
        </p:nvSpPr>
        <p:spPr>
          <a:xfrm>
            <a:off x="6620817" y="1068854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24" name="線"/>
          <p:cNvSpPr/>
          <p:nvPr/>
        </p:nvSpPr>
        <p:spPr>
          <a:xfrm flipH="1">
            <a:off x="10416436" y="10701644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25" name="行列の積は"/>
          <p:cNvSpPr txBox="1"/>
          <p:nvPr/>
        </p:nvSpPr>
        <p:spPr>
          <a:xfrm>
            <a:off x="1966825" y="8553291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行列の積は</a:t>
            </a:r>
          </a:p>
        </p:txBody>
      </p:sp>
      <p:sp>
        <p:nvSpPr>
          <p:cNvPr id="4226" name="a b c…"/>
          <p:cNvSpPr txBox="1"/>
          <p:nvPr/>
        </p:nvSpPr>
        <p:spPr>
          <a:xfrm>
            <a:off x="5362560" y="8265951"/>
            <a:ext cx="12435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b c </a:t>
            </a:r>
          </a:p>
          <a:p>
            <a:r>
              <a:t>d e f</a:t>
            </a:r>
          </a:p>
        </p:txBody>
      </p:sp>
      <p:sp>
        <p:nvSpPr>
          <p:cNvPr id="4227" name="g h…"/>
          <p:cNvSpPr txBox="1"/>
          <p:nvPr/>
        </p:nvSpPr>
        <p:spPr>
          <a:xfrm>
            <a:off x="7012739" y="7963142"/>
            <a:ext cx="761239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 h</a:t>
            </a:r>
          </a:p>
          <a:p>
            <a:r>
              <a:t>i  j</a:t>
            </a:r>
          </a:p>
          <a:p>
            <a:r>
              <a:t>k l</a:t>
            </a:r>
          </a:p>
        </p:txBody>
      </p:sp>
      <p:sp>
        <p:nvSpPr>
          <p:cNvPr id="4228" name="線"/>
          <p:cNvSpPr/>
          <p:nvPr/>
        </p:nvSpPr>
        <p:spPr>
          <a:xfrm>
            <a:off x="5331814" y="8273601"/>
            <a:ext cx="117357" cy="104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29" name="線"/>
          <p:cNvSpPr/>
          <p:nvPr/>
        </p:nvSpPr>
        <p:spPr>
          <a:xfrm flipH="1">
            <a:off x="6620764" y="8273601"/>
            <a:ext cx="117358" cy="104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30" name="線"/>
          <p:cNvSpPr/>
          <p:nvPr/>
        </p:nvSpPr>
        <p:spPr>
          <a:xfrm flipH="1">
            <a:off x="7911202" y="8113259"/>
            <a:ext cx="92173" cy="14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31" name="線"/>
          <p:cNvSpPr/>
          <p:nvPr/>
        </p:nvSpPr>
        <p:spPr>
          <a:xfrm>
            <a:off x="6835954" y="8058632"/>
            <a:ext cx="92173" cy="14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32" name="="/>
          <p:cNvSpPr txBox="1"/>
          <p:nvPr/>
        </p:nvSpPr>
        <p:spPr>
          <a:xfrm>
            <a:off x="8217824" y="8558988"/>
            <a:ext cx="375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233" name="ag+bi+ck  ah+bj+cl…"/>
          <p:cNvSpPr txBox="1"/>
          <p:nvPr/>
        </p:nvSpPr>
        <p:spPr>
          <a:xfrm>
            <a:off x="8907335" y="8236697"/>
            <a:ext cx="4002025" cy="1054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ag+bi+ck  ah+bj+cl</a:t>
            </a:r>
          </a:p>
          <a:p>
            <a:r>
              <a:t>dg+ei+fk  dh+ej+fl</a:t>
            </a:r>
          </a:p>
        </p:txBody>
      </p:sp>
      <p:sp>
        <p:nvSpPr>
          <p:cNvPr id="4234" name="線"/>
          <p:cNvSpPr/>
          <p:nvPr/>
        </p:nvSpPr>
        <p:spPr>
          <a:xfrm>
            <a:off x="8755603" y="8316034"/>
            <a:ext cx="117357" cy="104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35" name="線"/>
          <p:cNvSpPr/>
          <p:nvPr/>
        </p:nvSpPr>
        <p:spPr>
          <a:xfrm flipH="1">
            <a:off x="13052443" y="8261407"/>
            <a:ext cx="117357" cy="104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36" name="四角形"/>
          <p:cNvSpPr/>
          <p:nvPr/>
        </p:nvSpPr>
        <p:spPr>
          <a:xfrm>
            <a:off x="5451252" y="8267734"/>
            <a:ext cx="1152272" cy="461060"/>
          </a:xfrm>
          <a:prstGeom prst="rect">
            <a:avLst/>
          </a:prstGeom>
          <a:solidFill>
            <a:schemeClr val="accent1"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37" name="四角形"/>
          <p:cNvSpPr/>
          <p:nvPr/>
        </p:nvSpPr>
        <p:spPr>
          <a:xfrm>
            <a:off x="5453873" y="8813674"/>
            <a:ext cx="1152272" cy="515224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38" name="四角形"/>
          <p:cNvSpPr/>
          <p:nvPr/>
        </p:nvSpPr>
        <p:spPr>
          <a:xfrm>
            <a:off x="6985468" y="7977561"/>
            <a:ext cx="385573" cy="1645455"/>
          </a:xfrm>
          <a:prstGeom prst="rect">
            <a:avLst/>
          </a:prstGeom>
          <a:solidFill>
            <a:schemeClr val="accent5">
              <a:hueOff val="-152896"/>
              <a:lumOff val="12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39" name="四角形"/>
          <p:cNvSpPr/>
          <p:nvPr/>
        </p:nvSpPr>
        <p:spPr>
          <a:xfrm>
            <a:off x="7443637" y="7990333"/>
            <a:ext cx="385573" cy="164545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3219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0" name="四角形"/>
          <p:cNvSpPr/>
          <p:nvPr/>
        </p:nvSpPr>
        <p:spPr>
          <a:xfrm>
            <a:off x="9211761" y="7722563"/>
            <a:ext cx="704587" cy="302874"/>
          </a:xfrm>
          <a:prstGeom prst="rect">
            <a:avLst/>
          </a:prstGeom>
          <a:solidFill>
            <a:schemeClr val="accent1"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1" name="四角形"/>
          <p:cNvSpPr/>
          <p:nvPr/>
        </p:nvSpPr>
        <p:spPr>
          <a:xfrm>
            <a:off x="10034952" y="7530333"/>
            <a:ext cx="290440" cy="687335"/>
          </a:xfrm>
          <a:prstGeom prst="rect">
            <a:avLst/>
          </a:prstGeom>
          <a:solidFill>
            <a:schemeClr val="accent5">
              <a:hueOff val="-152896"/>
              <a:lumOff val="12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2" name="四角形"/>
          <p:cNvSpPr/>
          <p:nvPr/>
        </p:nvSpPr>
        <p:spPr>
          <a:xfrm>
            <a:off x="11300940" y="7722563"/>
            <a:ext cx="704587" cy="302874"/>
          </a:xfrm>
          <a:prstGeom prst="rect">
            <a:avLst/>
          </a:prstGeom>
          <a:solidFill>
            <a:schemeClr val="accent1"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3" name="四角形"/>
          <p:cNvSpPr/>
          <p:nvPr/>
        </p:nvSpPr>
        <p:spPr>
          <a:xfrm>
            <a:off x="12124131" y="7530333"/>
            <a:ext cx="290439" cy="68733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4" name="四角形"/>
          <p:cNvSpPr/>
          <p:nvPr/>
        </p:nvSpPr>
        <p:spPr>
          <a:xfrm>
            <a:off x="9213802" y="9454305"/>
            <a:ext cx="704587" cy="302874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5" name="四角形"/>
          <p:cNvSpPr/>
          <p:nvPr/>
        </p:nvSpPr>
        <p:spPr>
          <a:xfrm>
            <a:off x="10036993" y="9262075"/>
            <a:ext cx="290439" cy="687335"/>
          </a:xfrm>
          <a:prstGeom prst="rect">
            <a:avLst/>
          </a:prstGeom>
          <a:solidFill>
            <a:schemeClr val="accent5">
              <a:hueOff val="-152896"/>
              <a:lumOff val="12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6" name="四角形"/>
          <p:cNvSpPr/>
          <p:nvPr/>
        </p:nvSpPr>
        <p:spPr>
          <a:xfrm>
            <a:off x="11300940" y="9454305"/>
            <a:ext cx="704587" cy="302874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7" name="四角形"/>
          <p:cNvSpPr/>
          <p:nvPr/>
        </p:nvSpPr>
        <p:spPr>
          <a:xfrm>
            <a:off x="12124131" y="9262074"/>
            <a:ext cx="290439" cy="68733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68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248" name="となるため、"/>
          <p:cNvSpPr txBox="1"/>
          <p:nvPr/>
        </p:nvSpPr>
        <p:spPr>
          <a:xfrm>
            <a:off x="13306987" y="8468005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となるため、</a:t>
            </a:r>
          </a:p>
        </p:txBody>
      </p:sp>
      <p:sp>
        <p:nvSpPr>
          <p:cNvPr id="4249" name="x1×    +x2×"/>
          <p:cNvSpPr txBox="1"/>
          <p:nvPr/>
        </p:nvSpPr>
        <p:spPr>
          <a:xfrm>
            <a:off x="10908884" y="10723534"/>
            <a:ext cx="31794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x1×    +x2×　　</a:t>
            </a:r>
          </a:p>
        </p:txBody>
      </p:sp>
      <p:sp>
        <p:nvSpPr>
          <p:cNvPr id="4250" name="1"/>
          <p:cNvSpPr txBox="1"/>
          <p:nvPr/>
        </p:nvSpPr>
        <p:spPr>
          <a:xfrm>
            <a:off x="12176383" y="1070295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51" name="5"/>
          <p:cNvSpPr txBox="1"/>
          <p:nvPr/>
        </p:nvSpPr>
        <p:spPr>
          <a:xfrm>
            <a:off x="13712380" y="1066760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252" name="x1×    +x2×"/>
          <p:cNvSpPr txBox="1"/>
          <p:nvPr/>
        </p:nvSpPr>
        <p:spPr>
          <a:xfrm>
            <a:off x="14145836" y="10705862"/>
            <a:ext cx="31794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x1×    +x2×　　</a:t>
            </a:r>
          </a:p>
        </p:txBody>
      </p:sp>
      <p:sp>
        <p:nvSpPr>
          <p:cNvPr id="4253" name="2"/>
          <p:cNvSpPr txBox="1"/>
          <p:nvPr/>
        </p:nvSpPr>
        <p:spPr>
          <a:xfrm>
            <a:off x="15413335" y="106852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54" name="6"/>
          <p:cNvSpPr txBox="1"/>
          <p:nvPr/>
        </p:nvSpPr>
        <p:spPr>
          <a:xfrm>
            <a:off x="16949333" y="1064993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255" name="x1×    +x2×"/>
          <p:cNvSpPr txBox="1"/>
          <p:nvPr/>
        </p:nvSpPr>
        <p:spPr>
          <a:xfrm>
            <a:off x="17307641" y="10688189"/>
            <a:ext cx="31794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x1×    +x2×　　</a:t>
            </a:r>
          </a:p>
        </p:txBody>
      </p:sp>
      <p:sp>
        <p:nvSpPr>
          <p:cNvPr id="4256" name="3"/>
          <p:cNvSpPr txBox="1"/>
          <p:nvPr/>
        </p:nvSpPr>
        <p:spPr>
          <a:xfrm>
            <a:off x="18575141" y="1066760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57" name="7"/>
          <p:cNvSpPr txBox="1"/>
          <p:nvPr/>
        </p:nvSpPr>
        <p:spPr>
          <a:xfrm>
            <a:off x="20111139" y="10632263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58" name="x1×    +x2×"/>
          <p:cNvSpPr txBox="1"/>
          <p:nvPr/>
        </p:nvSpPr>
        <p:spPr>
          <a:xfrm>
            <a:off x="20527226" y="10670517"/>
            <a:ext cx="31794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x1×    +x2×　　</a:t>
            </a:r>
          </a:p>
        </p:txBody>
      </p:sp>
      <p:sp>
        <p:nvSpPr>
          <p:cNvPr id="4259" name="4"/>
          <p:cNvSpPr txBox="1"/>
          <p:nvPr/>
        </p:nvSpPr>
        <p:spPr>
          <a:xfrm>
            <a:off x="21794726" y="1064993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260" name="8"/>
          <p:cNvSpPr txBox="1"/>
          <p:nvPr/>
        </p:nvSpPr>
        <p:spPr>
          <a:xfrm>
            <a:off x="23330723" y="1061459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261" name="線"/>
          <p:cNvSpPr/>
          <p:nvPr/>
        </p:nvSpPr>
        <p:spPr>
          <a:xfrm>
            <a:off x="11218598" y="10688548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2" name="線"/>
          <p:cNvSpPr/>
          <p:nvPr/>
        </p:nvSpPr>
        <p:spPr>
          <a:xfrm flipH="1">
            <a:off x="23938402" y="10574787"/>
            <a:ext cx="119199" cy="600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3" name="+"/>
          <p:cNvSpPr txBox="1"/>
          <p:nvPr/>
        </p:nvSpPr>
        <p:spPr>
          <a:xfrm>
            <a:off x="11217779" y="11469165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264" name="9"/>
          <p:cNvSpPr txBox="1"/>
          <p:nvPr/>
        </p:nvSpPr>
        <p:spPr>
          <a:xfrm>
            <a:off x="11952235" y="11450115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265" name="10"/>
          <p:cNvSpPr txBox="1"/>
          <p:nvPr/>
        </p:nvSpPr>
        <p:spPr>
          <a:xfrm>
            <a:off x="12667443" y="11450115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266" name="11"/>
          <p:cNvSpPr txBox="1"/>
          <p:nvPr/>
        </p:nvSpPr>
        <p:spPr>
          <a:xfrm>
            <a:off x="13653924" y="11450115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67" name="12"/>
          <p:cNvSpPr txBox="1"/>
          <p:nvPr/>
        </p:nvSpPr>
        <p:spPr>
          <a:xfrm>
            <a:off x="14637983" y="11450115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268" name="線"/>
          <p:cNvSpPr/>
          <p:nvPr/>
        </p:nvSpPr>
        <p:spPr>
          <a:xfrm>
            <a:off x="11694569" y="11410311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9" name="線"/>
          <p:cNvSpPr/>
          <p:nvPr/>
        </p:nvSpPr>
        <p:spPr>
          <a:xfrm flipH="1">
            <a:off x="15490187" y="11423407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70" name="="/>
          <p:cNvSpPr txBox="1"/>
          <p:nvPr/>
        </p:nvSpPr>
        <p:spPr>
          <a:xfrm>
            <a:off x="10775058" y="12176359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271" name="線"/>
          <p:cNvSpPr/>
          <p:nvPr/>
        </p:nvSpPr>
        <p:spPr>
          <a:xfrm>
            <a:off x="11270698" y="12184949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72" name="線"/>
          <p:cNvSpPr/>
          <p:nvPr/>
        </p:nvSpPr>
        <p:spPr>
          <a:xfrm flipH="1">
            <a:off x="15066317" y="12198045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73" name="となります"/>
          <p:cNvSpPr txBox="1"/>
          <p:nvPr/>
        </p:nvSpPr>
        <p:spPr>
          <a:xfrm>
            <a:off x="16267712" y="12243803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となります</a:t>
            </a:r>
          </a:p>
        </p:txBody>
      </p:sp>
      <p:sp>
        <p:nvSpPr>
          <p:cNvPr id="4274" name="四角形"/>
          <p:cNvSpPr/>
          <p:nvPr/>
        </p:nvSpPr>
        <p:spPr>
          <a:xfrm>
            <a:off x="276259" y="10127248"/>
            <a:ext cx="10405146" cy="1749100"/>
          </a:xfrm>
          <a:prstGeom prst="rect">
            <a:avLst/>
          </a:prstGeom>
          <a:ln w="76200">
            <a:solidFill>
              <a:srgbClr val="54AE3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277" name="x1"/>
          <p:cNvSpPr txBox="1"/>
          <p:nvPr/>
        </p:nvSpPr>
        <p:spPr>
          <a:xfrm>
            <a:off x="6357956" y="2507018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278" name="x2"/>
          <p:cNvSpPr txBox="1"/>
          <p:nvPr/>
        </p:nvSpPr>
        <p:spPr>
          <a:xfrm>
            <a:off x="7101610" y="2493922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279" name="1"/>
          <p:cNvSpPr txBox="1"/>
          <p:nvPr/>
        </p:nvSpPr>
        <p:spPr>
          <a:xfrm>
            <a:off x="8328143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80" name="2"/>
          <p:cNvSpPr txBox="1"/>
          <p:nvPr/>
        </p:nvSpPr>
        <p:spPr>
          <a:xfrm>
            <a:off x="9178987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1" name="3"/>
          <p:cNvSpPr txBox="1"/>
          <p:nvPr/>
        </p:nvSpPr>
        <p:spPr>
          <a:xfrm>
            <a:off x="10029831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82" name="4"/>
          <p:cNvSpPr txBox="1"/>
          <p:nvPr/>
        </p:nvSpPr>
        <p:spPr>
          <a:xfrm>
            <a:off x="10880676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283" name="5"/>
          <p:cNvSpPr txBox="1"/>
          <p:nvPr/>
        </p:nvSpPr>
        <p:spPr>
          <a:xfrm>
            <a:off x="8328143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284" name="6"/>
          <p:cNvSpPr txBox="1"/>
          <p:nvPr/>
        </p:nvSpPr>
        <p:spPr>
          <a:xfrm>
            <a:off x="9179072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285" name="7"/>
          <p:cNvSpPr txBox="1"/>
          <p:nvPr/>
        </p:nvSpPr>
        <p:spPr>
          <a:xfrm>
            <a:off x="10030000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286" name="8"/>
          <p:cNvSpPr txBox="1"/>
          <p:nvPr/>
        </p:nvSpPr>
        <p:spPr>
          <a:xfrm>
            <a:off x="10880930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287" name="+"/>
          <p:cNvSpPr txBox="1"/>
          <p:nvPr/>
        </p:nvSpPr>
        <p:spPr>
          <a:xfrm>
            <a:off x="11715751" y="249392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288" name="線"/>
          <p:cNvSpPr/>
          <p:nvPr/>
        </p:nvSpPr>
        <p:spPr>
          <a:xfrm flipH="1">
            <a:off x="7699699" y="243506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89" name="線"/>
          <p:cNvSpPr/>
          <p:nvPr/>
        </p:nvSpPr>
        <p:spPr>
          <a:xfrm>
            <a:off x="8012463" y="1970777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90" name="線"/>
          <p:cNvSpPr/>
          <p:nvPr/>
        </p:nvSpPr>
        <p:spPr>
          <a:xfrm flipH="1">
            <a:off x="11447437" y="1957681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91" name="9"/>
          <p:cNvSpPr txBox="1"/>
          <p:nvPr/>
        </p:nvSpPr>
        <p:spPr>
          <a:xfrm>
            <a:off x="12450208" y="247487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292" name="10"/>
          <p:cNvSpPr txBox="1"/>
          <p:nvPr/>
        </p:nvSpPr>
        <p:spPr>
          <a:xfrm>
            <a:off x="13165416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293" name="11"/>
          <p:cNvSpPr txBox="1"/>
          <p:nvPr/>
        </p:nvSpPr>
        <p:spPr>
          <a:xfrm>
            <a:off x="14151895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294" name="12"/>
          <p:cNvSpPr txBox="1"/>
          <p:nvPr/>
        </p:nvSpPr>
        <p:spPr>
          <a:xfrm>
            <a:off x="15135956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295" name="線"/>
          <p:cNvSpPr/>
          <p:nvPr/>
        </p:nvSpPr>
        <p:spPr>
          <a:xfrm>
            <a:off x="12192541" y="243506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96" name="線"/>
          <p:cNvSpPr/>
          <p:nvPr/>
        </p:nvSpPr>
        <p:spPr>
          <a:xfrm flipH="1">
            <a:off x="15988160" y="2448164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97" name="μ1"/>
          <p:cNvSpPr txBox="1"/>
          <p:nvPr/>
        </p:nvSpPr>
        <p:spPr>
          <a:xfrm>
            <a:off x="1438005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298" name="μ2"/>
          <p:cNvSpPr txBox="1"/>
          <p:nvPr/>
        </p:nvSpPr>
        <p:spPr>
          <a:xfrm>
            <a:off x="2378944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299" name="μ3"/>
          <p:cNvSpPr txBox="1"/>
          <p:nvPr/>
        </p:nvSpPr>
        <p:spPr>
          <a:xfrm>
            <a:off x="3324866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300" name="μ4"/>
          <p:cNvSpPr txBox="1"/>
          <p:nvPr/>
        </p:nvSpPr>
        <p:spPr>
          <a:xfrm>
            <a:off x="4227734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301" name="="/>
          <p:cNvSpPr txBox="1"/>
          <p:nvPr/>
        </p:nvSpPr>
        <p:spPr>
          <a:xfrm>
            <a:off x="5539662" y="2483592"/>
            <a:ext cx="375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302" name="線"/>
          <p:cNvSpPr/>
          <p:nvPr/>
        </p:nvSpPr>
        <p:spPr>
          <a:xfrm>
            <a:off x="1374581" y="2441616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03" name="線"/>
          <p:cNvSpPr/>
          <p:nvPr/>
        </p:nvSpPr>
        <p:spPr>
          <a:xfrm flipH="1">
            <a:off x="5170199" y="2454712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04" name="線"/>
          <p:cNvSpPr/>
          <p:nvPr/>
        </p:nvSpPr>
        <p:spPr>
          <a:xfrm>
            <a:off x="6165427" y="2454712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05" name="は、"/>
          <p:cNvSpPr txBox="1"/>
          <p:nvPr/>
        </p:nvSpPr>
        <p:spPr>
          <a:xfrm>
            <a:off x="16577154" y="2513566"/>
            <a:ext cx="876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は、</a:t>
            </a:r>
          </a:p>
        </p:txBody>
      </p:sp>
      <p:sp>
        <p:nvSpPr>
          <p:cNvPr id="4306" name="data[0]"/>
          <p:cNvSpPr txBox="1"/>
          <p:nvPr/>
        </p:nvSpPr>
        <p:spPr>
          <a:xfrm>
            <a:off x="6405934" y="4179475"/>
            <a:ext cx="21122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data[0]</a:t>
            </a:r>
          </a:p>
        </p:txBody>
      </p:sp>
      <p:sp>
        <p:nvSpPr>
          <p:cNvPr id="4307" name="w_1"/>
          <p:cNvSpPr txBox="1"/>
          <p:nvPr/>
        </p:nvSpPr>
        <p:spPr>
          <a:xfrm>
            <a:off x="9840532" y="4179475"/>
            <a:ext cx="11638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w_1</a:t>
            </a:r>
          </a:p>
        </p:txBody>
      </p:sp>
      <p:sp>
        <p:nvSpPr>
          <p:cNvPr id="4308" name="b_1"/>
          <p:cNvSpPr txBox="1"/>
          <p:nvPr/>
        </p:nvSpPr>
        <p:spPr>
          <a:xfrm>
            <a:off x="14054129" y="4179475"/>
            <a:ext cx="10906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b_1</a:t>
            </a:r>
          </a:p>
        </p:txBody>
      </p:sp>
      <p:sp>
        <p:nvSpPr>
          <p:cNvPr id="4309" name="・"/>
          <p:cNvSpPr txBox="1"/>
          <p:nvPr/>
        </p:nvSpPr>
        <p:spPr>
          <a:xfrm>
            <a:off x="8768475" y="4179475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・</a:t>
            </a:r>
          </a:p>
        </p:txBody>
      </p:sp>
      <p:sp>
        <p:nvSpPr>
          <p:cNvPr id="4310" name="＋"/>
          <p:cNvSpPr txBox="1"/>
          <p:nvPr/>
        </p:nvSpPr>
        <p:spPr>
          <a:xfrm>
            <a:off x="12282103" y="4179475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＋</a:t>
            </a:r>
          </a:p>
        </p:txBody>
      </p:sp>
      <p:sp>
        <p:nvSpPr>
          <p:cNvPr id="4311" name="="/>
          <p:cNvSpPr txBox="1"/>
          <p:nvPr/>
        </p:nvSpPr>
        <p:spPr>
          <a:xfrm>
            <a:off x="5540652" y="4208050"/>
            <a:ext cx="41878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=</a:t>
            </a:r>
          </a:p>
        </p:txBody>
      </p:sp>
      <p:sp>
        <p:nvSpPr>
          <p:cNvPr id="4312" name="μ1からμ4を計算する"/>
          <p:cNvSpPr txBox="1"/>
          <p:nvPr/>
        </p:nvSpPr>
        <p:spPr>
          <a:xfrm>
            <a:off x="8470431" y="579104"/>
            <a:ext cx="6865926" cy="75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μ1からμ4を計算する</a:t>
            </a:r>
          </a:p>
        </p:txBody>
      </p:sp>
      <p:pic>
        <p:nvPicPr>
          <p:cNvPr id="4313" name="スクリーンショット 2024-05-15 17.12.13.png" descr="スクリーンショット 2024-05-15 17.12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730" y="4543538"/>
            <a:ext cx="6639065" cy="785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4" name="スクリーンショット 2024-05-15 17.12.28.png" descr="スクリーンショット 2024-05-15 17.12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76" y="6687694"/>
            <a:ext cx="7484273" cy="4494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5" name="スクリーンショット 2024-05-15 17.01.32.png" descr="スクリーンショット 2024-05-15 17.01.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6" y="7214292"/>
            <a:ext cx="5967914" cy="2516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4318" name="x1"/>
          <p:cNvSpPr txBox="1"/>
          <p:nvPr/>
        </p:nvSpPr>
        <p:spPr>
          <a:xfrm>
            <a:off x="6357956" y="2507018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319" name="x2"/>
          <p:cNvSpPr txBox="1"/>
          <p:nvPr/>
        </p:nvSpPr>
        <p:spPr>
          <a:xfrm>
            <a:off x="7101610" y="2493922"/>
            <a:ext cx="62065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320" name="1"/>
          <p:cNvSpPr txBox="1"/>
          <p:nvPr/>
        </p:nvSpPr>
        <p:spPr>
          <a:xfrm>
            <a:off x="8328143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321" name="2"/>
          <p:cNvSpPr txBox="1"/>
          <p:nvPr/>
        </p:nvSpPr>
        <p:spPr>
          <a:xfrm>
            <a:off x="9178987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322" name="3"/>
          <p:cNvSpPr txBox="1"/>
          <p:nvPr/>
        </p:nvSpPr>
        <p:spPr>
          <a:xfrm>
            <a:off x="10029831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323" name="4"/>
          <p:cNvSpPr txBox="1"/>
          <p:nvPr/>
        </p:nvSpPr>
        <p:spPr>
          <a:xfrm>
            <a:off x="10880676" y="2010580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24" name="5"/>
          <p:cNvSpPr txBox="1"/>
          <p:nvPr/>
        </p:nvSpPr>
        <p:spPr>
          <a:xfrm>
            <a:off x="8328143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25" name="6"/>
          <p:cNvSpPr txBox="1"/>
          <p:nvPr/>
        </p:nvSpPr>
        <p:spPr>
          <a:xfrm>
            <a:off x="9179072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26" name="7"/>
          <p:cNvSpPr txBox="1"/>
          <p:nvPr/>
        </p:nvSpPr>
        <p:spPr>
          <a:xfrm>
            <a:off x="10030000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27" name="8"/>
          <p:cNvSpPr txBox="1"/>
          <p:nvPr/>
        </p:nvSpPr>
        <p:spPr>
          <a:xfrm>
            <a:off x="10880930" y="290797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28" name="+"/>
          <p:cNvSpPr txBox="1"/>
          <p:nvPr/>
        </p:nvSpPr>
        <p:spPr>
          <a:xfrm>
            <a:off x="11715751" y="249392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329" name="線"/>
          <p:cNvSpPr/>
          <p:nvPr/>
        </p:nvSpPr>
        <p:spPr>
          <a:xfrm flipH="1">
            <a:off x="7699699" y="243506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0" name="線"/>
          <p:cNvSpPr/>
          <p:nvPr/>
        </p:nvSpPr>
        <p:spPr>
          <a:xfrm>
            <a:off x="8012463" y="1970777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1" name="線"/>
          <p:cNvSpPr/>
          <p:nvPr/>
        </p:nvSpPr>
        <p:spPr>
          <a:xfrm flipH="1">
            <a:off x="11447437" y="1957681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2" name="9"/>
          <p:cNvSpPr txBox="1"/>
          <p:nvPr/>
        </p:nvSpPr>
        <p:spPr>
          <a:xfrm>
            <a:off x="12450208" y="247487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333" name="10"/>
          <p:cNvSpPr txBox="1"/>
          <p:nvPr/>
        </p:nvSpPr>
        <p:spPr>
          <a:xfrm>
            <a:off x="13165416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334" name="11"/>
          <p:cNvSpPr txBox="1"/>
          <p:nvPr/>
        </p:nvSpPr>
        <p:spPr>
          <a:xfrm>
            <a:off x="14151895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335" name="12"/>
          <p:cNvSpPr txBox="1"/>
          <p:nvPr/>
        </p:nvSpPr>
        <p:spPr>
          <a:xfrm>
            <a:off x="15135956" y="247487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336" name="線"/>
          <p:cNvSpPr/>
          <p:nvPr/>
        </p:nvSpPr>
        <p:spPr>
          <a:xfrm>
            <a:off x="12192541" y="243506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7" name="線"/>
          <p:cNvSpPr/>
          <p:nvPr/>
        </p:nvSpPr>
        <p:spPr>
          <a:xfrm flipH="1">
            <a:off x="15988160" y="2448164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8" name="μ1"/>
          <p:cNvSpPr txBox="1"/>
          <p:nvPr/>
        </p:nvSpPr>
        <p:spPr>
          <a:xfrm>
            <a:off x="1438005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339" name="μ2"/>
          <p:cNvSpPr txBox="1"/>
          <p:nvPr/>
        </p:nvSpPr>
        <p:spPr>
          <a:xfrm>
            <a:off x="2378944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340" name="μ3"/>
          <p:cNvSpPr txBox="1"/>
          <p:nvPr/>
        </p:nvSpPr>
        <p:spPr>
          <a:xfrm>
            <a:off x="3324866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341" name="μ4"/>
          <p:cNvSpPr txBox="1"/>
          <p:nvPr/>
        </p:nvSpPr>
        <p:spPr>
          <a:xfrm>
            <a:off x="4227734" y="248359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342" name="="/>
          <p:cNvSpPr txBox="1"/>
          <p:nvPr/>
        </p:nvSpPr>
        <p:spPr>
          <a:xfrm>
            <a:off x="5539662" y="2483592"/>
            <a:ext cx="3752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4343" name="線"/>
          <p:cNvSpPr/>
          <p:nvPr/>
        </p:nvSpPr>
        <p:spPr>
          <a:xfrm>
            <a:off x="1374581" y="2441616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44" name="線"/>
          <p:cNvSpPr/>
          <p:nvPr/>
        </p:nvSpPr>
        <p:spPr>
          <a:xfrm flipH="1">
            <a:off x="5170199" y="2454712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45" name="線"/>
          <p:cNvSpPr/>
          <p:nvPr/>
        </p:nvSpPr>
        <p:spPr>
          <a:xfrm>
            <a:off x="6165427" y="2454712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46" name="は、"/>
          <p:cNvSpPr txBox="1"/>
          <p:nvPr/>
        </p:nvSpPr>
        <p:spPr>
          <a:xfrm>
            <a:off x="16577154" y="2513566"/>
            <a:ext cx="876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は、</a:t>
            </a:r>
          </a:p>
        </p:txBody>
      </p:sp>
      <p:sp>
        <p:nvSpPr>
          <p:cNvPr id="4347" name="data[0]"/>
          <p:cNvSpPr txBox="1"/>
          <p:nvPr/>
        </p:nvSpPr>
        <p:spPr>
          <a:xfrm>
            <a:off x="6405934" y="4179475"/>
            <a:ext cx="21122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data[0]</a:t>
            </a:r>
          </a:p>
        </p:txBody>
      </p:sp>
      <p:sp>
        <p:nvSpPr>
          <p:cNvPr id="4348" name="w_1"/>
          <p:cNvSpPr txBox="1"/>
          <p:nvPr/>
        </p:nvSpPr>
        <p:spPr>
          <a:xfrm>
            <a:off x="9840532" y="4179475"/>
            <a:ext cx="11638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w_1</a:t>
            </a:r>
          </a:p>
        </p:txBody>
      </p:sp>
      <p:sp>
        <p:nvSpPr>
          <p:cNvPr id="4349" name="b_1"/>
          <p:cNvSpPr txBox="1"/>
          <p:nvPr/>
        </p:nvSpPr>
        <p:spPr>
          <a:xfrm>
            <a:off x="14054129" y="4179475"/>
            <a:ext cx="10906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b_1</a:t>
            </a:r>
          </a:p>
        </p:txBody>
      </p:sp>
      <p:sp>
        <p:nvSpPr>
          <p:cNvPr id="4350" name="・"/>
          <p:cNvSpPr txBox="1"/>
          <p:nvPr/>
        </p:nvSpPr>
        <p:spPr>
          <a:xfrm>
            <a:off x="8768475" y="4179475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・</a:t>
            </a:r>
          </a:p>
        </p:txBody>
      </p:sp>
      <p:sp>
        <p:nvSpPr>
          <p:cNvPr id="4351" name="＋"/>
          <p:cNvSpPr txBox="1"/>
          <p:nvPr/>
        </p:nvSpPr>
        <p:spPr>
          <a:xfrm>
            <a:off x="12282103" y="4179475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＋</a:t>
            </a:r>
          </a:p>
        </p:txBody>
      </p:sp>
      <p:sp>
        <p:nvSpPr>
          <p:cNvPr id="4352" name="="/>
          <p:cNvSpPr txBox="1"/>
          <p:nvPr/>
        </p:nvSpPr>
        <p:spPr>
          <a:xfrm>
            <a:off x="5540652" y="4208050"/>
            <a:ext cx="41878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=</a:t>
            </a:r>
          </a:p>
        </p:txBody>
      </p:sp>
      <p:sp>
        <p:nvSpPr>
          <p:cNvPr id="4353" name="と、1行で計算することができ、μ1からμ4まで計算しました"/>
          <p:cNvSpPr txBox="1"/>
          <p:nvPr/>
        </p:nvSpPr>
        <p:spPr>
          <a:xfrm>
            <a:off x="2729921" y="11873270"/>
            <a:ext cx="1226342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と、1行で計算することができ、μ1からμ4まで計算しました</a:t>
            </a:r>
          </a:p>
        </p:txBody>
      </p:sp>
      <p:sp>
        <p:nvSpPr>
          <p:cNvPr id="4354" name="μ1"/>
          <p:cNvSpPr txBox="1"/>
          <p:nvPr/>
        </p:nvSpPr>
        <p:spPr>
          <a:xfrm>
            <a:off x="5651816" y="9870895"/>
            <a:ext cx="98399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μ1</a:t>
            </a:r>
          </a:p>
        </p:txBody>
      </p:sp>
      <p:sp>
        <p:nvSpPr>
          <p:cNvPr id="4355" name="μ2"/>
          <p:cNvSpPr txBox="1"/>
          <p:nvPr/>
        </p:nvSpPr>
        <p:spPr>
          <a:xfrm>
            <a:off x="7580573" y="9870895"/>
            <a:ext cx="98399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μ2</a:t>
            </a:r>
          </a:p>
        </p:txBody>
      </p:sp>
      <p:sp>
        <p:nvSpPr>
          <p:cNvPr id="4356" name="μ3"/>
          <p:cNvSpPr txBox="1"/>
          <p:nvPr/>
        </p:nvSpPr>
        <p:spPr>
          <a:xfrm>
            <a:off x="9518187" y="9870895"/>
            <a:ext cx="98399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μ3</a:t>
            </a:r>
          </a:p>
        </p:txBody>
      </p:sp>
      <p:sp>
        <p:nvSpPr>
          <p:cNvPr id="4357" name="μ4"/>
          <p:cNvSpPr txBox="1"/>
          <p:nvPr/>
        </p:nvSpPr>
        <p:spPr>
          <a:xfrm>
            <a:off x="11455800" y="9870895"/>
            <a:ext cx="98399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μ4</a:t>
            </a:r>
          </a:p>
        </p:txBody>
      </p:sp>
      <p:sp>
        <p:nvSpPr>
          <p:cNvPr id="4358" name="μ1からμ4を計算する"/>
          <p:cNvSpPr txBox="1"/>
          <p:nvPr/>
        </p:nvSpPr>
        <p:spPr>
          <a:xfrm>
            <a:off x="8470431" y="579104"/>
            <a:ext cx="6865926" cy="75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μ1からμ4を計算する</a:t>
            </a:r>
          </a:p>
        </p:txBody>
      </p:sp>
      <p:sp>
        <p:nvSpPr>
          <p:cNvPr id="4359" name="行列aと行列bの積はnp.dot(a,b)"/>
          <p:cNvSpPr txBox="1"/>
          <p:nvPr/>
        </p:nvSpPr>
        <p:spPr>
          <a:xfrm>
            <a:off x="4337496" y="5644470"/>
            <a:ext cx="9974886" cy="75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行列aと行列bの積はnp.dot(a,b)</a:t>
            </a:r>
          </a:p>
        </p:txBody>
      </p:sp>
      <p:pic>
        <p:nvPicPr>
          <p:cNvPr id="4360" name="スクリーンショット 2024-05-15 17.15.57.png" descr="スクリーンショット 2024-05-15 17.15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7" y="6728073"/>
            <a:ext cx="9974886" cy="319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1" name="スクリーンショット 2024-05-15 17.12.13.png" descr="スクリーンショット 2024-05-15 17.12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730" y="4543538"/>
            <a:ext cx="6639065" cy="785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円形"/>
          <p:cNvSpPr/>
          <p:nvPr/>
        </p:nvSpPr>
        <p:spPr>
          <a:xfrm>
            <a:off x="14227730" y="4176918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4" name="円形"/>
          <p:cNvSpPr/>
          <p:nvPr/>
        </p:nvSpPr>
        <p:spPr>
          <a:xfrm>
            <a:off x="14227730" y="2336443"/>
            <a:ext cx="1270001" cy="1270001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5" name="楕円"/>
          <p:cNvSpPr/>
          <p:nvPr/>
        </p:nvSpPr>
        <p:spPr>
          <a:xfrm>
            <a:off x="18401994" y="4623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6" name="楕円"/>
          <p:cNvSpPr/>
          <p:nvPr/>
        </p:nvSpPr>
        <p:spPr>
          <a:xfrm>
            <a:off x="18335414" y="23196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7" name="楕円"/>
          <p:cNvSpPr/>
          <p:nvPr/>
        </p:nvSpPr>
        <p:spPr>
          <a:xfrm>
            <a:off x="18335414" y="41769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8" name="楕円"/>
          <p:cNvSpPr/>
          <p:nvPr/>
        </p:nvSpPr>
        <p:spPr>
          <a:xfrm>
            <a:off x="18335414" y="6034197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69" name="線"/>
          <p:cNvSpPr/>
          <p:nvPr/>
        </p:nvSpPr>
        <p:spPr>
          <a:xfrm flipV="1">
            <a:off x="15511583" y="1040625"/>
            <a:ext cx="2889399" cy="1936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0" name="線"/>
          <p:cNvSpPr/>
          <p:nvPr/>
        </p:nvSpPr>
        <p:spPr>
          <a:xfrm flipV="1">
            <a:off x="15510726" y="1047461"/>
            <a:ext cx="2896256" cy="378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1" name="線"/>
          <p:cNvSpPr/>
          <p:nvPr/>
        </p:nvSpPr>
        <p:spPr>
          <a:xfrm flipV="1">
            <a:off x="15503018" y="2959621"/>
            <a:ext cx="2822980" cy="293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2" name="線"/>
          <p:cNvSpPr/>
          <p:nvPr/>
        </p:nvSpPr>
        <p:spPr>
          <a:xfrm>
            <a:off x="15512691" y="3000370"/>
            <a:ext cx="2820808" cy="1760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3" name="線"/>
          <p:cNvSpPr/>
          <p:nvPr/>
        </p:nvSpPr>
        <p:spPr>
          <a:xfrm>
            <a:off x="15505399" y="4846435"/>
            <a:ext cx="2817786" cy="18049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4" name="円形"/>
          <p:cNvSpPr/>
          <p:nvPr/>
        </p:nvSpPr>
        <p:spPr>
          <a:xfrm>
            <a:off x="14227730" y="6017393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75" name="1"/>
          <p:cNvSpPr txBox="1"/>
          <p:nvPr/>
        </p:nvSpPr>
        <p:spPr>
          <a:xfrm>
            <a:off x="14669943" y="6411094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376" name="楕円"/>
          <p:cNvSpPr/>
          <p:nvPr/>
        </p:nvSpPr>
        <p:spPr>
          <a:xfrm>
            <a:off x="18335414" y="791015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77" name="1"/>
          <p:cNvSpPr txBox="1"/>
          <p:nvPr/>
        </p:nvSpPr>
        <p:spPr>
          <a:xfrm>
            <a:off x="19740029" y="8303850"/>
            <a:ext cx="385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378" name="線"/>
          <p:cNvSpPr/>
          <p:nvPr/>
        </p:nvSpPr>
        <p:spPr>
          <a:xfrm flipV="1">
            <a:off x="15520870" y="1081483"/>
            <a:ext cx="2866769" cy="55218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79" name="線"/>
          <p:cNvSpPr/>
          <p:nvPr/>
        </p:nvSpPr>
        <p:spPr>
          <a:xfrm flipV="1">
            <a:off x="15498352" y="2954707"/>
            <a:ext cx="2836090" cy="3678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0" name="線"/>
          <p:cNvSpPr/>
          <p:nvPr/>
        </p:nvSpPr>
        <p:spPr>
          <a:xfrm flipV="1">
            <a:off x="15501590" y="4750795"/>
            <a:ext cx="2838439" cy="18789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1" name="線"/>
          <p:cNvSpPr/>
          <p:nvPr/>
        </p:nvSpPr>
        <p:spPr>
          <a:xfrm>
            <a:off x="15514397" y="6622989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2" name="線"/>
          <p:cNvSpPr/>
          <p:nvPr/>
        </p:nvSpPr>
        <p:spPr>
          <a:xfrm flipV="1">
            <a:off x="15507855" y="2956143"/>
            <a:ext cx="2813402" cy="18951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3" name="線"/>
          <p:cNvSpPr/>
          <p:nvPr/>
        </p:nvSpPr>
        <p:spPr>
          <a:xfrm flipV="1">
            <a:off x="15498182" y="4764652"/>
            <a:ext cx="2831273" cy="89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4" name="線"/>
          <p:cNvSpPr/>
          <p:nvPr/>
        </p:nvSpPr>
        <p:spPr>
          <a:xfrm flipV="1">
            <a:off x="19932815" y="4433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5" name="μ1"/>
          <p:cNvSpPr txBox="1"/>
          <p:nvPr/>
        </p:nvSpPr>
        <p:spPr>
          <a:xfrm>
            <a:off x="18847895" y="837386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μ1</a:t>
            </a:r>
          </a:p>
        </p:txBody>
      </p:sp>
      <p:sp>
        <p:nvSpPr>
          <p:cNvPr id="4386" name="h1"/>
          <p:cNvSpPr txBox="1"/>
          <p:nvPr/>
        </p:nvSpPr>
        <p:spPr>
          <a:xfrm>
            <a:off x="20412434" y="837386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h1</a:t>
            </a:r>
          </a:p>
        </p:txBody>
      </p:sp>
      <p:sp>
        <p:nvSpPr>
          <p:cNvPr id="4387" name="線"/>
          <p:cNvSpPr/>
          <p:nvPr/>
        </p:nvSpPr>
        <p:spPr>
          <a:xfrm flipV="1">
            <a:off x="19932815" y="2300589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8" name="線"/>
          <p:cNvSpPr/>
          <p:nvPr/>
        </p:nvSpPr>
        <p:spPr>
          <a:xfrm flipV="1">
            <a:off x="19932815" y="4171044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9" name="線"/>
          <p:cNvSpPr/>
          <p:nvPr/>
        </p:nvSpPr>
        <p:spPr>
          <a:xfrm flipH="1" flipV="1">
            <a:off x="19928960" y="6033820"/>
            <a:ext cx="3855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90" name="線"/>
          <p:cNvSpPr/>
          <p:nvPr/>
        </p:nvSpPr>
        <p:spPr>
          <a:xfrm>
            <a:off x="15499447" y="2991962"/>
            <a:ext cx="2819014" cy="3656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91" name="矢印"/>
          <p:cNvSpPr/>
          <p:nvPr/>
        </p:nvSpPr>
        <p:spPr>
          <a:xfrm>
            <a:off x="19741171" y="8106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92" name="矢印"/>
          <p:cNvSpPr/>
          <p:nvPr/>
        </p:nvSpPr>
        <p:spPr>
          <a:xfrm>
            <a:off x="19738995" y="2654865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93" name="矢印"/>
          <p:cNvSpPr/>
          <p:nvPr/>
        </p:nvSpPr>
        <p:spPr>
          <a:xfrm>
            <a:off x="19738995" y="4525159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94" name="矢印"/>
          <p:cNvSpPr/>
          <p:nvPr/>
        </p:nvSpPr>
        <p:spPr>
          <a:xfrm>
            <a:off x="19758004" y="640738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395" name="relu"/>
          <p:cNvSpPr txBox="1"/>
          <p:nvPr/>
        </p:nvSpPr>
        <p:spPr>
          <a:xfrm>
            <a:off x="19519811" y="1784700"/>
            <a:ext cx="82600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396" name="relu"/>
          <p:cNvSpPr txBox="1"/>
          <p:nvPr/>
        </p:nvSpPr>
        <p:spPr>
          <a:xfrm>
            <a:off x="19519811" y="3662440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397" name="relu"/>
          <p:cNvSpPr txBox="1"/>
          <p:nvPr/>
        </p:nvSpPr>
        <p:spPr>
          <a:xfrm>
            <a:off x="19538820" y="5554558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398" name="μ2"/>
          <p:cNvSpPr txBox="1"/>
          <p:nvPr/>
        </p:nvSpPr>
        <p:spPr>
          <a:xfrm>
            <a:off x="18827542" y="2700324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399" name="μ3"/>
          <p:cNvSpPr txBox="1"/>
          <p:nvPr/>
        </p:nvSpPr>
        <p:spPr>
          <a:xfrm>
            <a:off x="18807596" y="4563261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400" name="μ4"/>
          <p:cNvSpPr txBox="1"/>
          <p:nvPr/>
        </p:nvSpPr>
        <p:spPr>
          <a:xfrm>
            <a:off x="18787244" y="6426199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401" name="h2"/>
          <p:cNvSpPr txBox="1"/>
          <p:nvPr/>
        </p:nvSpPr>
        <p:spPr>
          <a:xfrm>
            <a:off x="20412434" y="2700324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4402" name="h3"/>
          <p:cNvSpPr txBox="1"/>
          <p:nvPr/>
        </p:nvSpPr>
        <p:spPr>
          <a:xfrm>
            <a:off x="20349834" y="4570618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4403" name="h4"/>
          <p:cNvSpPr txBox="1"/>
          <p:nvPr/>
        </p:nvSpPr>
        <p:spPr>
          <a:xfrm>
            <a:off x="20349834" y="6380419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sp>
        <p:nvSpPr>
          <p:cNvPr id="4404" name="x1"/>
          <p:cNvSpPr txBox="1"/>
          <p:nvPr/>
        </p:nvSpPr>
        <p:spPr>
          <a:xfrm>
            <a:off x="14552405" y="2730143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4405" name="x2"/>
          <p:cNvSpPr txBox="1"/>
          <p:nvPr/>
        </p:nvSpPr>
        <p:spPr>
          <a:xfrm>
            <a:off x="14552405" y="4570618"/>
            <a:ext cx="6206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4406" name="線"/>
          <p:cNvSpPr/>
          <p:nvPr/>
        </p:nvSpPr>
        <p:spPr>
          <a:xfrm flipV="1">
            <a:off x="15516282" y="1034662"/>
            <a:ext cx="2889399" cy="193616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07" name="線"/>
          <p:cNvSpPr/>
          <p:nvPr/>
        </p:nvSpPr>
        <p:spPr>
          <a:xfrm flipV="1">
            <a:off x="15515426" y="1041498"/>
            <a:ext cx="2896257" cy="3788325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08" name="線"/>
          <p:cNvSpPr/>
          <p:nvPr/>
        </p:nvSpPr>
        <p:spPr>
          <a:xfrm flipV="1">
            <a:off x="15507718" y="2953658"/>
            <a:ext cx="2822980" cy="29319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09" name="線"/>
          <p:cNvSpPr/>
          <p:nvPr/>
        </p:nvSpPr>
        <p:spPr>
          <a:xfrm>
            <a:off x="15517390" y="2994407"/>
            <a:ext cx="2820808" cy="176011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0" name="線"/>
          <p:cNvSpPr/>
          <p:nvPr/>
        </p:nvSpPr>
        <p:spPr>
          <a:xfrm>
            <a:off x="15510098" y="4840471"/>
            <a:ext cx="2817785" cy="180498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1" name="線"/>
          <p:cNvSpPr/>
          <p:nvPr/>
        </p:nvSpPr>
        <p:spPr>
          <a:xfrm flipV="1">
            <a:off x="15525569" y="1075520"/>
            <a:ext cx="2866769" cy="5521860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2" name="線"/>
          <p:cNvSpPr/>
          <p:nvPr/>
        </p:nvSpPr>
        <p:spPr>
          <a:xfrm flipV="1">
            <a:off x="15503052" y="2948744"/>
            <a:ext cx="2836091" cy="3678955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3" name="線"/>
          <p:cNvSpPr/>
          <p:nvPr/>
        </p:nvSpPr>
        <p:spPr>
          <a:xfrm flipV="1">
            <a:off x="15506288" y="4744832"/>
            <a:ext cx="2838440" cy="1878909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4" name="線"/>
          <p:cNvSpPr/>
          <p:nvPr/>
        </p:nvSpPr>
        <p:spPr>
          <a:xfrm>
            <a:off x="15519098" y="6617026"/>
            <a:ext cx="2823117" cy="34324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5" name="線"/>
          <p:cNvSpPr/>
          <p:nvPr/>
        </p:nvSpPr>
        <p:spPr>
          <a:xfrm flipV="1">
            <a:off x="15512554" y="2950180"/>
            <a:ext cx="2813402" cy="189519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6" name="線"/>
          <p:cNvSpPr/>
          <p:nvPr/>
        </p:nvSpPr>
        <p:spPr>
          <a:xfrm flipV="1">
            <a:off x="15502883" y="4758689"/>
            <a:ext cx="2831272" cy="8900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7" name="線"/>
          <p:cNvSpPr/>
          <p:nvPr/>
        </p:nvSpPr>
        <p:spPr>
          <a:xfrm>
            <a:off x="15504146" y="2985999"/>
            <a:ext cx="2819014" cy="3656935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422" name="グループ"/>
          <p:cNvGrpSpPr/>
          <p:nvPr/>
        </p:nvGrpSpPr>
        <p:grpSpPr>
          <a:xfrm>
            <a:off x="18787243" y="836153"/>
            <a:ext cx="827224" cy="6071413"/>
            <a:chOff x="0" y="0"/>
            <a:chExt cx="827222" cy="6071412"/>
          </a:xfrm>
        </p:grpSpPr>
        <p:sp>
          <p:nvSpPr>
            <p:cNvPr id="4418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4419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4420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4421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4427" name="グループ"/>
          <p:cNvGrpSpPr/>
          <p:nvPr/>
        </p:nvGrpSpPr>
        <p:grpSpPr>
          <a:xfrm>
            <a:off x="19728088" y="818590"/>
            <a:ext cx="402297" cy="6170301"/>
            <a:chOff x="0" y="0"/>
            <a:chExt cx="402295" cy="6170299"/>
          </a:xfrm>
        </p:grpSpPr>
        <p:sp>
          <p:nvSpPr>
            <p:cNvPr id="4423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24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25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26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sp>
        <p:nvSpPr>
          <p:cNvPr id="4428" name="h1"/>
          <p:cNvSpPr txBox="1"/>
          <p:nvPr/>
        </p:nvSpPr>
        <p:spPr>
          <a:xfrm>
            <a:off x="20412841" y="837793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h1</a:t>
            </a:r>
          </a:p>
        </p:txBody>
      </p:sp>
      <p:sp>
        <p:nvSpPr>
          <p:cNvPr id="4429" name="h2"/>
          <p:cNvSpPr txBox="1"/>
          <p:nvPr/>
        </p:nvSpPr>
        <p:spPr>
          <a:xfrm>
            <a:off x="20412841" y="2700730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h2</a:t>
            </a:r>
          </a:p>
        </p:txBody>
      </p:sp>
      <p:sp>
        <p:nvSpPr>
          <p:cNvPr id="4430" name="h3"/>
          <p:cNvSpPr txBox="1"/>
          <p:nvPr/>
        </p:nvSpPr>
        <p:spPr>
          <a:xfrm>
            <a:off x="20350240" y="4571025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h3</a:t>
            </a:r>
          </a:p>
        </p:txBody>
      </p:sp>
      <p:sp>
        <p:nvSpPr>
          <p:cNvPr id="4431" name="h4"/>
          <p:cNvSpPr txBox="1"/>
          <p:nvPr/>
        </p:nvSpPr>
        <p:spPr>
          <a:xfrm>
            <a:off x="20350240" y="638082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h4</a:t>
            </a:r>
          </a:p>
        </p:txBody>
      </p:sp>
      <p:sp>
        <p:nvSpPr>
          <p:cNvPr id="4432" name="h1"/>
          <p:cNvSpPr txBox="1"/>
          <p:nvPr/>
        </p:nvSpPr>
        <p:spPr>
          <a:xfrm>
            <a:off x="4204742" y="476073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h1</a:t>
            </a:r>
          </a:p>
        </p:txBody>
      </p:sp>
      <p:sp>
        <p:nvSpPr>
          <p:cNvPr id="4433" name="1"/>
          <p:cNvSpPr txBox="1"/>
          <p:nvPr/>
        </p:nvSpPr>
        <p:spPr>
          <a:xfrm>
            <a:off x="16259341" y="1886810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434" name="2"/>
          <p:cNvSpPr txBox="1"/>
          <p:nvPr/>
        </p:nvSpPr>
        <p:spPr>
          <a:xfrm>
            <a:off x="16259341" y="249998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435" name="3"/>
          <p:cNvSpPr txBox="1"/>
          <p:nvPr/>
        </p:nvSpPr>
        <p:spPr>
          <a:xfrm>
            <a:off x="16043040" y="3107078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436" name="4"/>
          <p:cNvSpPr txBox="1"/>
          <p:nvPr/>
        </p:nvSpPr>
        <p:spPr>
          <a:xfrm>
            <a:off x="15557109" y="3277185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437" name="5"/>
          <p:cNvSpPr txBox="1"/>
          <p:nvPr/>
        </p:nvSpPr>
        <p:spPr>
          <a:xfrm>
            <a:off x="15624929" y="3891104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438" name="6"/>
          <p:cNvSpPr txBox="1"/>
          <p:nvPr/>
        </p:nvSpPr>
        <p:spPr>
          <a:xfrm>
            <a:off x="16243218" y="3970267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439" name="7"/>
          <p:cNvSpPr txBox="1"/>
          <p:nvPr/>
        </p:nvSpPr>
        <p:spPr>
          <a:xfrm>
            <a:off x="16137699" y="4560079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440" name="8"/>
          <p:cNvSpPr txBox="1"/>
          <p:nvPr/>
        </p:nvSpPr>
        <p:spPr>
          <a:xfrm>
            <a:off x="15624929" y="4935891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441" name="9"/>
          <p:cNvSpPr txBox="1"/>
          <p:nvPr/>
        </p:nvSpPr>
        <p:spPr>
          <a:xfrm>
            <a:off x="15624929" y="5471806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42" name="10"/>
          <p:cNvSpPr txBox="1"/>
          <p:nvPr/>
        </p:nvSpPr>
        <p:spPr>
          <a:xfrm>
            <a:off x="16002063" y="5401871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43" name="11"/>
          <p:cNvSpPr txBox="1"/>
          <p:nvPr/>
        </p:nvSpPr>
        <p:spPr>
          <a:xfrm>
            <a:off x="16002063" y="5989825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44" name="12"/>
          <p:cNvSpPr txBox="1"/>
          <p:nvPr/>
        </p:nvSpPr>
        <p:spPr>
          <a:xfrm>
            <a:off x="16608810" y="643379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445" name="次にrelu関数です"/>
          <p:cNvSpPr txBox="1"/>
          <p:nvPr/>
        </p:nvSpPr>
        <p:spPr>
          <a:xfrm>
            <a:off x="1983936" y="641623"/>
            <a:ext cx="319011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次にrelu関数です</a:t>
            </a:r>
          </a:p>
        </p:txBody>
      </p:sp>
      <p:sp>
        <p:nvSpPr>
          <p:cNvPr id="4446" name="h2"/>
          <p:cNvSpPr txBox="1"/>
          <p:nvPr/>
        </p:nvSpPr>
        <p:spPr>
          <a:xfrm>
            <a:off x="5863939" y="476073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h2</a:t>
            </a:r>
          </a:p>
        </p:txBody>
      </p:sp>
      <p:sp>
        <p:nvSpPr>
          <p:cNvPr id="4447" name="h3"/>
          <p:cNvSpPr txBox="1"/>
          <p:nvPr/>
        </p:nvSpPr>
        <p:spPr>
          <a:xfrm>
            <a:off x="8057195" y="4760738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h3</a:t>
            </a:r>
          </a:p>
        </p:txBody>
      </p:sp>
      <p:sp>
        <p:nvSpPr>
          <p:cNvPr id="4448" name="h4"/>
          <p:cNvSpPr txBox="1"/>
          <p:nvPr/>
        </p:nvSpPr>
        <p:spPr>
          <a:xfrm>
            <a:off x="10036309" y="4768787"/>
            <a:ext cx="6419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h4</a:t>
            </a:r>
          </a:p>
        </p:txBody>
      </p:sp>
      <p:pic>
        <p:nvPicPr>
          <p:cNvPr id="4449" name="スクリーンショット 2024-05-15 17.18.32.png" descr="スクリーンショット 2024-05-15 17.18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36" y="1444314"/>
            <a:ext cx="10148541" cy="3186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μ5"/>
          <p:cNvSpPr txBox="1"/>
          <p:nvPr/>
        </p:nvSpPr>
        <p:spPr>
          <a:xfrm>
            <a:off x="5295969" y="5865971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4452" name="次にμ5を計算します"/>
          <p:cNvSpPr txBox="1"/>
          <p:nvPr/>
        </p:nvSpPr>
        <p:spPr>
          <a:xfrm>
            <a:off x="1671707" y="641623"/>
            <a:ext cx="3814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次にμ5を計算します</a:t>
            </a:r>
          </a:p>
        </p:txBody>
      </p:sp>
      <p:sp>
        <p:nvSpPr>
          <p:cNvPr id="4453" name="線"/>
          <p:cNvSpPr/>
          <p:nvPr/>
        </p:nvSpPr>
        <p:spPr>
          <a:xfrm flipV="1">
            <a:off x="16772680" y="2174926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54" name="楕円"/>
          <p:cNvSpPr/>
          <p:nvPr/>
        </p:nvSpPr>
        <p:spPr>
          <a:xfrm>
            <a:off x="15203456" y="40904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55" name="楕円"/>
          <p:cNvSpPr/>
          <p:nvPr/>
        </p:nvSpPr>
        <p:spPr>
          <a:xfrm>
            <a:off x="15203456" y="59477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56" name="楕円"/>
          <p:cNvSpPr/>
          <p:nvPr/>
        </p:nvSpPr>
        <p:spPr>
          <a:xfrm>
            <a:off x="15203456" y="78050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57" name="楕円"/>
          <p:cNvSpPr/>
          <p:nvPr/>
        </p:nvSpPr>
        <p:spPr>
          <a:xfrm>
            <a:off x="20329455" y="5058073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58" name="μ5"/>
          <p:cNvSpPr txBox="1"/>
          <p:nvPr/>
        </p:nvSpPr>
        <p:spPr>
          <a:xfrm>
            <a:off x="20776682" y="54517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4459" name="楕円"/>
          <p:cNvSpPr/>
          <p:nvPr/>
        </p:nvSpPr>
        <p:spPr>
          <a:xfrm>
            <a:off x="15203456" y="968097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60" name="1"/>
          <p:cNvSpPr txBox="1"/>
          <p:nvPr/>
        </p:nvSpPr>
        <p:spPr>
          <a:xfrm>
            <a:off x="16608072" y="10074671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461" name="線"/>
          <p:cNvSpPr/>
          <p:nvPr/>
        </p:nvSpPr>
        <p:spPr>
          <a:xfrm>
            <a:off x="18395099" y="4704995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2" name="線"/>
          <p:cNvSpPr/>
          <p:nvPr/>
        </p:nvSpPr>
        <p:spPr>
          <a:xfrm>
            <a:off x="18456207" y="2817913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3" name="線"/>
          <p:cNvSpPr/>
          <p:nvPr/>
        </p:nvSpPr>
        <p:spPr>
          <a:xfrm flipV="1">
            <a:off x="18397865" y="5650468"/>
            <a:ext cx="1900619" cy="913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4" name="線"/>
          <p:cNvSpPr/>
          <p:nvPr/>
        </p:nvSpPr>
        <p:spPr>
          <a:xfrm flipV="1">
            <a:off x="18396035" y="5641331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5" name="線"/>
          <p:cNvSpPr/>
          <p:nvPr/>
        </p:nvSpPr>
        <p:spPr>
          <a:xfrm flipV="1">
            <a:off x="18391241" y="5657799"/>
            <a:ext cx="1938833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6" name="y"/>
          <p:cNvSpPr txBox="1"/>
          <p:nvPr/>
        </p:nvSpPr>
        <p:spPr>
          <a:xfrm>
            <a:off x="22421613" y="54517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467" name="線"/>
          <p:cNvSpPr/>
          <p:nvPr/>
        </p:nvSpPr>
        <p:spPr>
          <a:xfrm flipV="1">
            <a:off x="16800858" y="40714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8" name="線"/>
          <p:cNvSpPr/>
          <p:nvPr/>
        </p:nvSpPr>
        <p:spPr>
          <a:xfrm flipV="1">
            <a:off x="16800857" y="5941865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69" name="線"/>
          <p:cNvSpPr/>
          <p:nvPr/>
        </p:nvSpPr>
        <p:spPr>
          <a:xfrm flipH="1" flipV="1">
            <a:off x="16797002" y="7804641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70" name="線"/>
          <p:cNvSpPr/>
          <p:nvPr/>
        </p:nvSpPr>
        <p:spPr>
          <a:xfrm flipV="1">
            <a:off x="21926857" y="503902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71" name="矢印"/>
          <p:cNvSpPr/>
          <p:nvPr/>
        </p:nvSpPr>
        <p:spPr>
          <a:xfrm>
            <a:off x="16607037" y="442568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72" name="矢印"/>
          <p:cNvSpPr/>
          <p:nvPr/>
        </p:nvSpPr>
        <p:spPr>
          <a:xfrm>
            <a:off x="16607037" y="6295980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73" name="矢印"/>
          <p:cNvSpPr/>
          <p:nvPr/>
        </p:nvSpPr>
        <p:spPr>
          <a:xfrm>
            <a:off x="16626047" y="817820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74" name="矢印"/>
          <p:cNvSpPr/>
          <p:nvPr/>
        </p:nvSpPr>
        <p:spPr>
          <a:xfrm>
            <a:off x="21734009" y="538780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475" name="relu"/>
          <p:cNvSpPr txBox="1"/>
          <p:nvPr/>
        </p:nvSpPr>
        <p:spPr>
          <a:xfrm>
            <a:off x="16387854" y="355552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476" name="relu"/>
          <p:cNvSpPr txBox="1"/>
          <p:nvPr/>
        </p:nvSpPr>
        <p:spPr>
          <a:xfrm>
            <a:off x="16387854" y="543326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477" name="relu"/>
          <p:cNvSpPr txBox="1"/>
          <p:nvPr/>
        </p:nvSpPr>
        <p:spPr>
          <a:xfrm>
            <a:off x="16406862" y="732537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478" name="sigmoid"/>
          <p:cNvSpPr txBox="1"/>
          <p:nvPr/>
        </p:nvSpPr>
        <p:spPr>
          <a:xfrm>
            <a:off x="21135138" y="4500964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4479" name="μ2"/>
          <p:cNvSpPr txBox="1"/>
          <p:nvPr/>
        </p:nvSpPr>
        <p:spPr>
          <a:xfrm>
            <a:off x="15695585" y="447114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480" name="μ3"/>
          <p:cNvSpPr txBox="1"/>
          <p:nvPr/>
        </p:nvSpPr>
        <p:spPr>
          <a:xfrm>
            <a:off x="15675639" y="633408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481" name="μ4"/>
          <p:cNvSpPr txBox="1"/>
          <p:nvPr/>
        </p:nvSpPr>
        <p:spPr>
          <a:xfrm>
            <a:off x="15655286" y="819702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482" name="h2"/>
          <p:cNvSpPr txBox="1"/>
          <p:nvPr/>
        </p:nvSpPr>
        <p:spPr>
          <a:xfrm>
            <a:off x="17280477" y="447114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4483" name="h3"/>
          <p:cNvSpPr txBox="1"/>
          <p:nvPr/>
        </p:nvSpPr>
        <p:spPr>
          <a:xfrm>
            <a:off x="17217876" y="63414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4484" name="h4"/>
          <p:cNvSpPr txBox="1"/>
          <p:nvPr/>
        </p:nvSpPr>
        <p:spPr>
          <a:xfrm>
            <a:off x="17217876" y="81512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grpSp>
        <p:nvGrpSpPr>
          <p:cNvPr id="4489" name="グループ"/>
          <p:cNvGrpSpPr/>
          <p:nvPr/>
        </p:nvGrpSpPr>
        <p:grpSpPr>
          <a:xfrm>
            <a:off x="15655286" y="2606974"/>
            <a:ext cx="827223" cy="6071413"/>
            <a:chOff x="0" y="0"/>
            <a:chExt cx="827222" cy="6071412"/>
          </a:xfrm>
        </p:grpSpPr>
        <p:sp>
          <p:nvSpPr>
            <p:cNvPr id="4485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4486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4487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4488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4494" name="グループ"/>
          <p:cNvGrpSpPr/>
          <p:nvPr/>
        </p:nvGrpSpPr>
        <p:grpSpPr>
          <a:xfrm>
            <a:off x="16596131" y="2589411"/>
            <a:ext cx="402296" cy="6170301"/>
            <a:chOff x="0" y="0"/>
            <a:chExt cx="402295" cy="6170299"/>
          </a:xfrm>
        </p:grpSpPr>
        <p:sp>
          <p:nvSpPr>
            <p:cNvPr id="4490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91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92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493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4499" name="グループ"/>
          <p:cNvGrpSpPr/>
          <p:nvPr/>
        </p:nvGrpSpPr>
        <p:grpSpPr>
          <a:xfrm>
            <a:off x="17218282" y="2608614"/>
            <a:ext cx="704587" cy="6025633"/>
            <a:chOff x="0" y="0"/>
            <a:chExt cx="704585" cy="6025632"/>
          </a:xfrm>
        </p:grpSpPr>
        <p:sp>
          <p:nvSpPr>
            <p:cNvPr id="4495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4496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4497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4498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4500" name="線"/>
          <p:cNvSpPr/>
          <p:nvPr/>
        </p:nvSpPr>
        <p:spPr>
          <a:xfrm>
            <a:off x="18391881" y="4716096"/>
            <a:ext cx="1890499" cy="9530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1" name="線"/>
          <p:cNvSpPr/>
          <p:nvPr/>
        </p:nvSpPr>
        <p:spPr>
          <a:xfrm>
            <a:off x="18452988" y="2829015"/>
            <a:ext cx="1849152" cy="284194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2" name="線"/>
          <p:cNvSpPr/>
          <p:nvPr/>
        </p:nvSpPr>
        <p:spPr>
          <a:xfrm flipV="1">
            <a:off x="18394647" y="5661570"/>
            <a:ext cx="1900619" cy="9136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3" name="線"/>
          <p:cNvSpPr/>
          <p:nvPr/>
        </p:nvSpPr>
        <p:spPr>
          <a:xfrm flipV="1">
            <a:off x="18392817" y="5652434"/>
            <a:ext cx="1932817" cy="280218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4" name="線"/>
          <p:cNvSpPr/>
          <p:nvPr/>
        </p:nvSpPr>
        <p:spPr>
          <a:xfrm flipV="1">
            <a:off x="18388024" y="5668902"/>
            <a:ext cx="1938833" cy="4634121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5" name="μ5"/>
          <p:cNvSpPr txBox="1"/>
          <p:nvPr/>
        </p:nvSpPr>
        <p:spPr>
          <a:xfrm>
            <a:off x="20781654" y="54486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4506" name="矢印"/>
          <p:cNvSpPr/>
          <p:nvPr/>
        </p:nvSpPr>
        <p:spPr>
          <a:xfrm>
            <a:off x="21734009" y="54039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07" name="y"/>
          <p:cNvSpPr txBox="1"/>
          <p:nvPr/>
        </p:nvSpPr>
        <p:spPr>
          <a:xfrm>
            <a:off x="22421613" y="54517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4508" name="13"/>
          <p:cNvSpPr txBox="1"/>
          <p:nvPr/>
        </p:nvSpPr>
        <p:spPr>
          <a:xfrm>
            <a:off x="18982103" y="371820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509" name="14"/>
          <p:cNvSpPr txBox="1"/>
          <p:nvPr/>
        </p:nvSpPr>
        <p:spPr>
          <a:xfrm>
            <a:off x="18850861" y="483805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510" name="15"/>
          <p:cNvSpPr txBox="1"/>
          <p:nvPr/>
        </p:nvSpPr>
        <p:spPr>
          <a:xfrm>
            <a:off x="19014970" y="567029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511" name="16"/>
          <p:cNvSpPr txBox="1"/>
          <p:nvPr/>
        </p:nvSpPr>
        <p:spPr>
          <a:xfrm>
            <a:off x="19223762" y="6324776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4512" name="17"/>
          <p:cNvSpPr txBox="1"/>
          <p:nvPr/>
        </p:nvSpPr>
        <p:spPr>
          <a:xfrm>
            <a:off x="19033310" y="77145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sp>
        <p:nvSpPr>
          <p:cNvPr id="4513" name="楕円"/>
          <p:cNvSpPr/>
          <p:nvPr/>
        </p:nvSpPr>
        <p:spPr>
          <a:xfrm>
            <a:off x="15222466" y="219397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14" name="μ_5"/>
          <p:cNvSpPr txBox="1"/>
          <p:nvPr/>
        </p:nvSpPr>
        <p:spPr>
          <a:xfrm>
            <a:off x="1907547" y="1819303"/>
            <a:ext cx="12400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μ_5</a:t>
            </a:r>
          </a:p>
        </p:txBody>
      </p:sp>
      <p:sp>
        <p:nvSpPr>
          <p:cNvPr id="4515" name="h"/>
          <p:cNvSpPr txBox="1"/>
          <p:nvPr/>
        </p:nvSpPr>
        <p:spPr>
          <a:xfrm>
            <a:off x="5771862" y="1819303"/>
            <a:ext cx="4561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h</a:t>
            </a:r>
          </a:p>
        </p:txBody>
      </p:sp>
      <p:sp>
        <p:nvSpPr>
          <p:cNvPr id="4516" name="w_2"/>
          <p:cNvSpPr txBox="1"/>
          <p:nvPr/>
        </p:nvSpPr>
        <p:spPr>
          <a:xfrm>
            <a:off x="8378420" y="1819303"/>
            <a:ext cx="11638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w_2</a:t>
            </a:r>
          </a:p>
        </p:txBody>
      </p:sp>
      <p:sp>
        <p:nvSpPr>
          <p:cNvPr id="4517" name="b2"/>
          <p:cNvSpPr txBox="1"/>
          <p:nvPr/>
        </p:nvSpPr>
        <p:spPr>
          <a:xfrm>
            <a:off x="12502056" y="1819303"/>
            <a:ext cx="83464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b2</a:t>
            </a:r>
          </a:p>
        </p:txBody>
      </p:sp>
      <p:sp>
        <p:nvSpPr>
          <p:cNvPr id="4518" name="・"/>
          <p:cNvSpPr txBox="1"/>
          <p:nvPr/>
        </p:nvSpPr>
        <p:spPr>
          <a:xfrm>
            <a:off x="7306363" y="1819303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・</a:t>
            </a:r>
          </a:p>
        </p:txBody>
      </p:sp>
      <p:sp>
        <p:nvSpPr>
          <p:cNvPr id="4519" name="＋"/>
          <p:cNvSpPr txBox="1"/>
          <p:nvPr/>
        </p:nvSpPr>
        <p:spPr>
          <a:xfrm>
            <a:off x="10715477" y="1819303"/>
            <a:ext cx="622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＋</a:t>
            </a:r>
          </a:p>
        </p:txBody>
      </p:sp>
      <p:sp>
        <p:nvSpPr>
          <p:cNvPr id="4520" name="="/>
          <p:cNvSpPr txBox="1"/>
          <p:nvPr/>
        </p:nvSpPr>
        <p:spPr>
          <a:xfrm>
            <a:off x="4078540" y="1847878"/>
            <a:ext cx="41878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=</a:t>
            </a:r>
          </a:p>
        </p:txBody>
      </p:sp>
      <p:pic>
        <p:nvPicPr>
          <p:cNvPr id="4521" name="スクリーンショット 2024-05-15 17.20.33.png" descr="スクリーンショット 2024-05-15 17.20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55" y="2698245"/>
            <a:ext cx="8842458" cy="3103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3" name="スクリーンショット 2024-05-13 18.01.25.png" descr="スクリーンショット 2024-05-13 18.01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60" y="7225314"/>
            <a:ext cx="13923587" cy="4157466"/>
          </a:xfrm>
          <a:prstGeom prst="rect">
            <a:avLst/>
          </a:prstGeom>
          <a:ln w="12700">
            <a:miter lim="400000"/>
          </a:ln>
        </p:spPr>
      </p:pic>
      <p:sp>
        <p:nvSpPr>
          <p:cNvPr id="4524" name="最後にyを計算します"/>
          <p:cNvSpPr txBox="1"/>
          <p:nvPr/>
        </p:nvSpPr>
        <p:spPr>
          <a:xfrm>
            <a:off x="4305730" y="761875"/>
            <a:ext cx="52498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最後にyを計算します</a:t>
            </a:r>
          </a:p>
        </p:txBody>
      </p:sp>
      <p:sp>
        <p:nvSpPr>
          <p:cNvPr id="4525" name="線"/>
          <p:cNvSpPr/>
          <p:nvPr/>
        </p:nvSpPr>
        <p:spPr>
          <a:xfrm flipV="1">
            <a:off x="16772680" y="2174926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26" name="楕円"/>
          <p:cNvSpPr/>
          <p:nvPr/>
        </p:nvSpPr>
        <p:spPr>
          <a:xfrm>
            <a:off x="15203456" y="4090460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27" name="楕円"/>
          <p:cNvSpPr/>
          <p:nvPr/>
        </p:nvSpPr>
        <p:spPr>
          <a:xfrm>
            <a:off x="15203456" y="5947739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28" name="楕円"/>
          <p:cNvSpPr/>
          <p:nvPr/>
        </p:nvSpPr>
        <p:spPr>
          <a:xfrm>
            <a:off x="15203456" y="7805018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29" name="楕円"/>
          <p:cNvSpPr/>
          <p:nvPr/>
        </p:nvSpPr>
        <p:spPr>
          <a:xfrm>
            <a:off x="20329455" y="5058073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30" name="μ5"/>
          <p:cNvSpPr txBox="1"/>
          <p:nvPr/>
        </p:nvSpPr>
        <p:spPr>
          <a:xfrm>
            <a:off x="20776682" y="545177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μ5</a:t>
            </a:r>
          </a:p>
        </p:txBody>
      </p:sp>
      <p:sp>
        <p:nvSpPr>
          <p:cNvPr id="4531" name="楕円"/>
          <p:cNvSpPr/>
          <p:nvPr/>
        </p:nvSpPr>
        <p:spPr>
          <a:xfrm>
            <a:off x="15203456" y="9680971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32" name="1"/>
          <p:cNvSpPr txBox="1"/>
          <p:nvPr/>
        </p:nvSpPr>
        <p:spPr>
          <a:xfrm>
            <a:off x="16608072" y="10074671"/>
            <a:ext cx="385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4533" name="線"/>
          <p:cNvSpPr/>
          <p:nvPr/>
        </p:nvSpPr>
        <p:spPr>
          <a:xfrm>
            <a:off x="18395099" y="4704995"/>
            <a:ext cx="1890499" cy="953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34" name="線"/>
          <p:cNvSpPr/>
          <p:nvPr/>
        </p:nvSpPr>
        <p:spPr>
          <a:xfrm>
            <a:off x="18456207" y="2817913"/>
            <a:ext cx="1849152" cy="28419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35" name="線"/>
          <p:cNvSpPr/>
          <p:nvPr/>
        </p:nvSpPr>
        <p:spPr>
          <a:xfrm flipV="1">
            <a:off x="18397865" y="5650468"/>
            <a:ext cx="1900619" cy="913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36" name="線"/>
          <p:cNvSpPr/>
          <p:nvPr/>
        </p:nvSpPr>
        <p:spPr>
          <a:xfrm flipV="1">
            <a:off x="18396035" y="5641331"/>
            <a:ext cx="1932817" cy="28021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37" name="線"/>
          <p:cNvSpPr/>
          <p:nvPr/>
        </p:nvSpPr>
        <p:spPr>
          <a:xfrm flipV="1">
            <a:off x="18391241" y="5657799"/>
            <a:ext cx="1938833" cy="4634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38" name="y"/>
          <p:cNvSpPr txBox="1"/>
          <p:nvPr/>
        </p:nvSpPr>
        <p:spPr>
          <a:xfrm>
            <a:off x="22421613" y="54517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539" name="線"/>
          <p:cNvSpPr/>
          <p:nvPr/>
        </p:nvSpPr>
        <p:spPr>
          <a:xfrm flipV="1">
            <a:off x="16800858" y="4071410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40" name="線"/>
          <p:cNvSpPr/>
          <p:nvPr/>
        </p:nvSpPr>
        <p:spPr>
          <a:xfrm flipV="1">
            <a:off x="16800857" y="5941865"/>
            <a:ext cx="1" cy="1286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41" name="線"/>
          <p:cNvSpPr/>
          <p:nvPr/>
        </p:nvSpPr>
        <p:spPr>
          <a:xfrm flipH="1" flipV="1">
            <a:off x="16797002" y="7804641"/>
            <a:ext cx="3856" cy="12810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42" name="線"/>
          <p:cNvSpPr/>
          <p:nvPr/>
        </p:nvSpPr>
        <p:spPr>
          <a:xfrm flipV="1">
            <a:off x="21926857" y="5039022"/>
            <a:ext cx="1" cy="13081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43" name="矢印"/>
          <p:cNvSpPr/>
          <p:nvPr/>
        </p:nvSpPr>
        <p:spPr>
          <a:xfrm>
            <a:off x="16607037" y="4425686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44" name="矢印"/>
          <p:cNvSpPr/>
          <p:nvPr/>
        </p:nvSpPr>
        <p:spPr>
          <a:xfrm>
            <a:off x="16607037" y="6295980"/>
            <a:ext cx="383287" cy="573518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45" name="矢印"/>
          <p:cNvSpPr/>
          <p:nvPr/>
        </p:nvSpPr>
        <p:spPr>
          <a:xfrm>
            <a:off x="16626047" y="8178204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46" name="矢印"/>
          <p:cNvSpPr/>
          <p:nvPr/>
        </p:nvSpPr>
        <p:spPr>
          <a:xfrm>
            <a:off x="21734009" y="5387803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47" name="relu"/>
          <p:cNvSpPr txBox="1"/>
          <p:nvPr/>
        </p:nvSpPr>
        <p:spPr>
          <a:xfrm>
            <a:off x="16387854" y="355552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548" name="relu"/>
          <p:cNvSpPr txBox="1"/>
          <p:nvPr/>
        </p:nvSpPr>
        <p:spPr>
          <a:xfrm>
            <a:off x="16387854" y="5433261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549" name="relu"/>
          <p:cNvSpPr txBox="1"/>
          <p:nvPr/>
        </p:nvSpPr>
        <p:spPr>
          <a:xfrm>
            <a:off x="16406862" y="7325379"/>
            <a:ext cx="8260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relu</a:t>
            </a:r>
          </a:p>
        </p:txBody>
      </p:sp>
      <p:sp>
        <p:nvSpPr>
          <p:cNvPr id="4550" name="sigmoid"/>
          <p:cNvSpPr txBox="1"/>
          <p:nvPr/>
        </p:nvSpPr>
        <p:spPr>
          <a:xfrm>
            <a:off x="21135138" y="4500964"/>
            <a:ext cx="15834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sigmoid</a:t>
            </a:r>
          </a:p>
        </p:txBody>
      </p:sp>
      <p:sp>
        <p:nvSpPr>
          <p:cNvPr id="4551" name="μ2"/>
          <p:cNvSpPr txBox="1"/>
          <p:nvPr/>
        </p:nvSpPr>
        <p:spPr>
          <a:xfrm>
            <a:off x="15695585" y="4471145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μ2</a:t>
            </a:r>
          </a:p>
        </p:txBody>
      </p:sp>
      <p:sp>
        <p:nvSpPr>
          <p:cNvPr id="4552" name="μ3"/>
          <p:cNvSpPr txBox="1"/>
          <p:nvPr/>
        </p:nvSpPr>
        <p:spPr>
          <a:xfrm>
            <a:off x="15675639" y="6334082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μ3</a:t>
            </a:r>
          </a:p>
        </p:txBody>
      </p:sp>
      <p:sp>
        <p:nvSpPr>
          <p:cNvPr id="4553" name="μ4"/>
          <p:cNvSpPr txBox="1"/>
          <p:nvPr/>
        </p:nvSpPr>
        <p:spPr>
          <a:xfrm>
            <a:off x="15655286" y="8197020"/>
            <a:ext cx="76657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μ4</a:t>
            </a:r>
          </a:p>
        </p:txBody>
      </p:sp>
      <p:sp>
        <p:nvSpPr>
          <p:cNvPr id="4554" name="h2"/>
          <p:cNvSpPr txBox="1"/>
          <p:nvPr/>
        </p:nvSpPr>
        <p:spPr>
          <a:xfrm>
            <a:off x="17280477" y="4471145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h2</a:t>
            </a:r>
          </a:p>
        </p:txBody>
      </p:sp>
      <p:sp>
        <p:nvSpPr>
          <p:cNvPr id="4555" name="h3"/>
          <p:cNvSpPr txBox="1"/>
          <p:nvPr/>
        </p:nvSpPr>
        <p:spPr>
          <a:xfrm>
            <a:off x="17217876" y="63414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h3</a:t>
            </a:r>
          </a:p>
        </p:txBody>
      </p:sp>
      <p:sp>
        <p:nvSpPr>
          <p:cNvPr id="4556" name="h4"/>
          <p:cNvSpPr txBox="1"/>
          <p:nvPr/>
        </p:nvSpPr>
        <p:spPr>
          <a:xfrm>
            <a:off x="17217876" y="8151239"/>
            <a:ext cx="6419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h4</a:t>
            </a:r>
          </a:p>
        </p:txBody>
      </p:sp>
      <p:grpSp>
        <p:nvGrpSpPr>
          <p:cNvPr id="4561" name="グループ"/>
          <p:cNvGrpSpPr/>
          <p:nvPr/>
        </p:nvGrpSpPr>
        <p:grpSpPr>
          <a:xfrm>
            <a:off x="15655286" y="2606974"/>
            <a:ext cx="827223" cy="6071413"/>
            <a:chOff x="0" y="0"/>
            <a:chExt cx="827222" cy="6071412"/>
          </a:xfrm>
        </p:grpSpPr>
        <p:sp>
          <p:nvSpPr>
            <p:cNvPr id="4557" name="μ1"/>
            <p:cNvSpPr txBox="1"/>
            <p:nvPr/>
          </p:nvSpPr>
          <p:spPr>
            <a:xfrm>
              <a:off x="60650" y="-1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μ1</a:t>
              </a:r>
            </a:p>
          </p:txBody>
        </p:sp>
        <p:sp>
          <p:nvSpPr>
            <p:cNvPr id="4558" name="μ2"/>
            <p:cNvSpPr txBox="1"/>
            <p:nvPr/>
          </p:nvSpPr>
          <p:spPr>
            <a:xfrm>
              <a:off x="40298" y="1862937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μ2</a:t>
              </a:r>
            </a:p>
          </p:txBody>
        </p:sp>
        <p:sp>
          <p:nvSpPr>
            <p:cNvPr id="4559" name="μ3"/>
            <p:cNvSpPr txBox="1"/>
            <p:nvPr/>
          </p:nvSpPr>
          <p:spPr>
            <a:xfrm>
              <a:off x="20352" y="3725875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μ3</a:t>
              </a:r>
            </a:p>
          </p:txBody>
        </p:sp>
        <p:sp>
          <p:nvSpPr>
            <p:cNvPr id="4560" name="μ4"/>
            <p:cNvSpPr txBox="1"/>
            <p:nvPr/>
          </p:nvSpPr>
          <p:spPr>
            <a:xfrm>
              <a:off x="-1" y="558881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μ4</a:t>
              </a:r>
            </a:p>
          </p:txBody>
        </p:sp>
      </p:grpSp>
      <p:grpSp>
        <p:nvGrpSpPr>
          <p:cNvPr id="4566" name="グループ"/>
          <p:cNvGrpSpPr/>
          <p:nvPr/>
        </p:nvGrpSpPr>
        <p:grpSpPr>
          <a:xfrm>
            <a:off x="16596131" y="2589411"/>
            <a:ext cx="402296" cy="6170301"/>
            <a:chOff x="0" y="0"/>
            <a:chExt cx="402295" cy="6170299"/>
          </a:xfrm>
        </p:grpSpPr>
        <p:sp>
          <p:nvSpPr>
            <p:cNvPr id="4562" name="矢印"/>
            <p:cNvSpPr/>
            <p:nvPr/>
          </p:nvSpPr>
          <p:spPr>
            <a:xfrm>
              <a:off x="2177" y="0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563" name="矢印"/>
            <p:cNvSpPr/>
            <p:nvPr/>
          </p:nvSpPr>
          <p:spPr>
            <a:xfrm>
              <a:off x="0" y="1844263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564" name="矢印"/>
            <p:cNvSpPr/>
            <p:nvPr/>
          </p:nvSpPr>
          <p:spPr>
            <a:xfrm>
              <a:off x="0" y="371455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4565" name="矢印"/>
            <p:cNvSpPr/>
            <p:nvPr/>
          </p:nvSpPr>
          <p:spPr>
            <a:xfrm>
              <a:off x="19009" y="5596782"/>
              <a:ext cx="383287" cy="573518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</p:grpSp>
      <p:grpSp>
        <p:nvGrpSpPr>
          <p:cNvPr id="4571" name="グループ"/>
          <p:cNvGrpSpPr/>
          <p:nvPr/>
        </p:nvGrpSpPr>
        <p:grpSpPr>
          <a:xfrm>
            <a:off x="17218282" y="2608614"/>
            <a:ext cx="704587" cy="6025633"/>
            <a:chOff x="0" y="0"/>
            <a:chExt cx="704585" cy="6025632"/>
          </a:xfrm>
        </p:grpSpPr>
        <p:sp>
          <p:nvSpPr>
            <p:cNvPr id="4567" name="h1"/>
            <p:cNvSpPr txBox="1"/>
            <p:nvPr/>
          </p:nvSpPr>
          <p:spPr>
            <a:xfrm>
              <a:off x="62600" y="-1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h1</a:t>
              </a:r>
            </a:p>
          </p:txBody>
        </p:sp>
        <p:sp>
          <p:nvSpPr>
            <p:cNvPr id="4568" name="h2"/>
            <p:cNvSpPr txBox="1"/>
            <p:nvPr/>
          </p:nvSpPr>
          <p:spPr>
            <a:xfrm>
              <a:off x="62600" y="186293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h2</a:t>
              </a:r>
            </a:p>
          </p:txBody>
        </p:sp>
        <p:sp>
          <p:nvSpPr>
            <p:cNvPr id="4569" name="h3"/>
            <p:cNvSpPr txBox="1"/>
            <p:nvPr/>
          </p:nvSpPr>
          <p:spPr>
            <a:xfrm>
              <a:off x="0" y="3733232"/>
              <a:ext cx="641986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h3</a:t>
              </a:r>
            </a:p>
          </p:txBody>
        </p:sp>
        <p:sp>
          <p:nvSpPr>
            <p:cNvPr id="4570" name="h4"/>
            <p:cNvSpPr txBox="1"/>
            <p:nvPr/>
          </p:nvSpPr>
          <p:spPr>
            <a:xfrm>
              <a:off x="0" y="554303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h4</a:t>
              </a:r>
            </a:p>
          </p:txBody>
        </p:sp>
      </p:grpSp>
      <p:sp>
        <p:nvSpPr>
          <p:cNvPr id="4572" name="線"/>
          <p:cNvSpPr/>
          <p:nvPr/>
        </p:nvSpPr>
        <p:spPr>
          <a:xfrm>
            <a:off x="18391881" y="4716096"/>
            <a:ext cx="1890499" cy="9530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73" name="線"/>
          <p:cNvSpPr/>
          <p:nvPr/>
        </p:nvSpPr>
        <p:spPr>
          <a:xfrm>
            <a:off x="18452988" y="2829015"/>
            <a:ext cx="1849152" cy="284194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74" name="線"/>
          <p:cNvSpPr/>
          <p:nvPr/>
        </p:nvSpPr>
        <p:spPr>
          <a:xfrm flipV="1">
            <a:off x="18394647" y="5661570"/>
            <a:ext cx="1900619" cy="9136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75" name="線"/>
          <p:cNvSpPr/>
          <p:nvPr/>
        </p:nvSpPr>
        <p:spPr>
          <a:xfrm flipV="1">
            <a:off x="18392817" y="5652434"/>
            <a:ext cx="1932817" cy="280218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76" name="線"/>
          <p:cNvSpPr/>
          <p:nvPr/>
        </p:nvSpPr>
        <p:spPr>
          <a:xfrm flipV="1">
            <a:off x="18388024" y="5668902"/>
            <a:ext cx="1938833" cy="4634121"/>
          </a:xfrm>
          <a:prstGeom prst="line">
            <a:avLst/>
          </a:prstGeom>
          <a:ln w="762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77" name="μ5"/>
          <p:cNvSpPr txBox="1"/>
          <p:nvPr/>
        </p:nvSpPr>
        <p:spPr>
          <a:xfrm>
            <a:off x="20781654" y="5448608"/>
            <a:ext cx="766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μ5</a:t>
            </a:r>
          </a:p>
        </p:txBody>
      </p:sp>
      <p:sp>
        <p:nvSpPr>
          <p:cNvPr id="4578" name="矢印"/>
          <p:cNvSpPr/>
          <p:nvPr/>
        </p:nvSpPr>
        <p:spPr>
          <a:xfrm>
            <a:off x="21734009" y="5403901"/>
            <a:ext cx="383287" cy="573519"/>
          </a:xfrm>
          <a:prstGeom prst="rightArrow">
            <a:avLst>
              <a:gd name="adj1" fmla="val 47488"/>
              <a:gd name="adj2" fmla="val 5339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579" name="y"/>
          <p:cNvSpPr txBox="1"/>
          <p:nvPr/>
        </p:nvSpPr>
        <p:spPr>
          <a:xfrm>
            <a:off x="22421613" y="5451772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4580" name="13"/>
          <p:cNvSpPr txBox="1"/>
          <p:nvPr/>
        </p:nvSpPr>
        <p:spPr>
          <a:xfrm>
            <a:off x="18982103" y="3718202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4581" name="14"/>
          <p:cNvSpPr txBox="1"/>
          <p:nvPr/>
        </p:nvSpPr>
        <p:spPr>
          <a:xfrm>
            <a:off x="18850861" y="4838053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4582" name="15"/>
          <p:cNvSpPr txBox="1"/>
          <p:nvPr/>
        </p:nvSpPr>
        <p:spPr>
          <a:xfrm>
            <a:off x="19014970" y="5670298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4583" name="16"/>
          <p:cNvSpPr txBox="1"/>
          <p:nvPr/>
        </p:nvSpPr>
        <p:spPr>
          <a:xfrm>
            <a:off x="19223762" y="6324776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4584" name="17"/>
          <p:cNvSpPr txBox="1"/>
          <p:nvPr/>
        </p:nvSpPr>
        <p:spPr>
          <a:xfrm>
            <a:off x="19033310" y="7714509"/>
            <a:ext cx="694945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17</a:t>
            </a:r>
          </a:p>
        </p:txBody>
      </p:sp>
      <p:sp>
        <p:nvSpPr>
          <p:cNvPr id="4585" name="楕円"/>
          <p:cNvSpPr/>
          <p:nvPr/>
        </p:nvSpPr>
        <p:spPr>
          <a:xfrm>
            <a:off x="15222466" y="2193976"/>
            <a:ext cx="3194804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4586" name="線 線" descr="線 線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50" y="10025457"/>
            <a:ext cx="3099499" cy="76201"/>
          </a:xfrm>
          <a:prstGeom prst="rect">
            <a:avLst/>
          </a:prstGeom>
        </p:spPr>
      </p:pic>
      <p:sp>
        <p:nvSpPr>
          <p:cNvPr id="4588" name="最初のモデルの予測結果とほぼ同じ結果が得られました"/>
          <p:cNvSpPr txBox="1"/>
          <p:nvPr/>
        </p:nvSpPr>
        <p:spPr>
          <a:xfrm>
            <a:off x="2373088" y="6343826"/>
            <a:ext cx="962025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最初のモデルの予測結果とほぼ同じ結果が得られました</a:t>
            </a:r>
          </a:p>
        </p:txBody>
      </p:sp>
      <p:pic>
        <p:nvPicPr>
          <p:cNvPr id="4589" name="スクリーンショット 2024-05-15 17.22.11.png" descr="スクリーンショット 2024-05-15 17.22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79" y="1841735"/>
            <a:ext cx="7093669" cy="3386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4592" name="ほぼ予測結果と同じ結果が得られました"/>
          <p:cNvSpPr txBox="1"/>
          <p:nvPr/>
        </p:nvSpPr>
        <p:spPr>
          <a:xfrm>
            <a:off x="14885875" y="7198474"/>
            <a:ext cx="7658101" cy="52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ほぼ予測結果と同じ結果が得られました</a:t>
            </a:r>
          </a:p>
        </p:txBody>
      </p:sp>
      <p:sp>
        <p:nvSpPr>
          <p:cNvPr id="4593" name="1"/>
          <p:cNvSpPr txBox="1"/>
          <p:nvPr/>
        </p:nvSpPr>
        <p:spPr>
          <a:xfrm>
            <a:off x="16142220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594" name="2"/>
          <p:cNvSpPr txBox="1"/>
          <p:nvPr/>
        </p:nvSpPr>
        <p:spPr>
          <a:xfrm>
            <a:off x="16993064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595" name="3"/>
          <p:cNvSpPr txBox="1"/>
          <p:nvPr/>
        </p:nvSpPr>
        <p:spPr>
          <a:xfrm>
            <a:off x="17843908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96" name="4"/>
          <p:cNvSpPr txBox="1"/>
          <p:nvPr/>
        </p:nvSpPr>
        <p:spPr>
          <a:xfrm>
            <a:off x="18694752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597" name="5"/>
          <p:cNvSpPr txBox="1"/>
          <p:nvPr/>
        </p:nvSpPr>
        <p:spPr>
          <a:xfrm>
            <a:off x="16142220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598" name="6"/>
          <p:cNvSpPr txBox="1"/>
          <p:nvPr/>
        </p:nvSpPr>
        <p:spPr>
          <a:xfrm>
            <a:off x="16993147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599" name="7"/>
          <p:cNvSpPr txBox="1"/>
          <p:nvPr/>
        </p:nvSpPr>
        <p:spPr>
          <a:xfrm>
            <a:off x="17844077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00" name="8"/>
          <p:cNvSpPr txBox="1"/>
          <p:nvPr/>
        </p:nvSpPr>
        <p:spPr>
          <a:xfrm>
            <a:off x="18695006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01" name="+"/>
          <p:cNvSpPr txBox="1"/>
          <p:nvPr/>
        </p:nvSpPr>
        <p:spPr>
          <a:xfrm>
            <a:off x="19529828" y="249240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602" name="線"/>
          <p:cNvSpPr/>
          <p:nvPr/>
        </p:nvSpPr>
        <p:spPr>
          <a:xfrm>
            <a:off x="15826539" y="1969257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03" name="線"/>
          <p:cNvSpPr/>
          <p:nvPr/>
        </p:nvSpPr>
        <p:spPr>
          <a:xfrm flipH="1">
            <a:off x="19261514" y="1956161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04" name="9"/>
          <p:cNvSpPr txBox="1"/>
          <p:nvPr/>
        </p:nvSpPr>
        <p:spPr>
          <a:xfrm>
            <a:off x="20264284" y="247335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605" name="10"/>
          <p:cNvSpPr txBox="1"/>
          <p:nvPr/>
        </p:nvSpPr>
        <p:spPr>
          <a:xfrm>
            <a:off x="20979492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06" name="11"/>
          <p:cNvSpPr txBox="1"/>
          <p:nvPr/>
        </p:nvSpPr>
        <p:spPr>
          <a:xfrm>
            <a:off x="21965972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07" name="12"/>
          <p:cNvSpPr txBox="1"/>
          <p:nvPr/>
        </p:nvSpPr>
        <p:spPr>
          <a:xfrm>
            <a:off x="22950033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608" name="線"/>
          <p:cNvSpPr/>
          <p:nvPr/>
        </p:nvSpPr>
        <p:spPr>
          <a:xfrm>
            <a:off x="20006617" y="243354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09" name="線"/>
          <p:cNvSpPr/>
          <p:nvPr/>
        </p:nvSpPr>
        <p:spPr>
          <a:xfrm flipH="1">
            <a:off x="23802237" y="2446644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610" name="スクリーンショット 2024-03-13 18.47.10.png" descr="スクリーンショット 2024-03-13 18.47.10.png"/>
          <p:cNvPicPr>
            <a:picLocks noChangeAspect="1"/>
          </p:cNvPicPr>
          <p:nvPr/>
        </p:nvPicPr>
        <p:blipFill>
          <a:blip r:embed="rId2"/>
          <a:srcRect l="12235" t="52194" r="78621" b="31711"/>
          <a:stretch>
            <a:fillRect/>
          </a:stretch>
        </p:blipFill>
        <p:spPr>
          <a:xfrm>
            <a:off x="13740145" y="1803231"/>
            <a:ext cx="1901915" cy="1887165"/>
          </a:xfrm>
          <a:prstGeom prst="rect">
            <a:avLst/>
          </a:prstGeom>
          <a:ln w="12700">
            <a:miter lim="400000"/>
          </a:ln>
        </p:spPr>
      </p:pic>
      <p:sp>
        <p:nvSpPr>
          <p:cNvPr id="4611" name="線"/>
          <p:cNvSpPr/>
          <p:nvPr/>
        </p:nvSpPr>
        <p:spPr>
          <a:xfrm>
            <a:off x="13563475" y="1730684"/>
            <a:ext cx="201196" cy="2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12" name="線"/>
          <p:cNvSpPr/>
          <p:nvPr/>
        </p:nvSpPr>
        <p:spPr>
          <a:xfrm flipH="1">
            <a:off x="15523443" y="1743776"/>
            <a:ext cx="200705" cy="2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13" name="実際は3枚一気に計算できます(kerasではバッチサイズ分)"/>
          <p:cNvSpPr txBox="1"/>
          <p:nvPr/>
        </p:nvSpPr>
        <p:spPr>
          <a:xfrm>
            <a:off x="3313861" y="358775"/>
            <a:ext cx="17299078" cy="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実際は3枚一気に計算できます(kerasではバッチサイズ分)</a:t>
            </a:r>
          </a:p>
        </p:txBody>
      </p:sp>
      <p:pic>
        <p:nvPicPr>
          <p:cNvPr id="4614" name="スクリーンショット 2024-05-13 18.01.25.png" descr="スクリーンショット 2024-05-13 18.01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770" y="8295770"/>
            <a:ext cx="10444312" cy="31185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615" name="スクリーンショット 2024-05-15 17.23.38.png" descr="スクリーンショット 2024-05-15 17.23.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46" y="4962706"/>
            <a:ext cx="5791201" cy="792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6" name="スクリーンショット 2024-05-15 17.24.05.png" descr="スクリーンショット 2024-05-15 17.24.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703" y="1500766"/>
            <a:ext cx="7911365" cy="3332081"/>
          </a:xfrm>
          <a:prstGeom prst="rect">
            <a:avLst/>
          </a:prstGeom>
          <a:ln w="12700">
            <a:miter lim="400000"/>
          </a:ln>
        </p:spPr>
      </p:pic>
      <p:sp>
        <p:nvSpPr>
          <p:cNvPr id="4617" name="四角形"/>
          <p:cNvSpPr/>
          <p:nvPr/>
        </p:nvSpPr>
        <p:spPr>
          <a:xfrm>
            <a:off x="4732629" y="1582486"/>
            <a:ext cx="1009907" cy="7556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6" name="スクリーンショット 2024-05-15 18.32.17.png" descr="スクリーンショット 2024-05-15 18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7" y="-45315"/>
            <a:ext cx="22395166" cy="125948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矢印"/>
          <p:cNvSpPr/>
          <p:nvPr/>
        </p:nvSpPr>
        <p:spPr>
          <a:xfrm>
            <a:off x="6731000" y="3441997"/>
            <a:ext cx="11644313" cy="4051003"/>
          </a:xfrm>
          <a:prstGeom prst="rightArrow">
            <a:avLst>
              <a:gd name="adj1" fmla="val 34650"/>
              <a:gd name="adj2" fmla="val 13224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8" name="推 論"/>
          <p:cNvSpPr txBox="1"/>
          <p:nvPr/>
        </p:nvSpPr>
        <p:spPr>
          <a:xfrm>
            <a:off x="11908504" y="5000774"/>
            <a:ext cx="2040192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r>
              <a:t>推 論</a:t>
            </a:r>
          </a:p>
        </p:txBody>
      </p:sp>
      <p:sp>
        <p:nvSpPr>
          <p:cNvPr id="139" name="矢印"/>
          <p:cNvSpPr/>
          <p:nvPr/>
        </p:nvSpPr>
        <p:spPr>
          <a:xfrm flipH="1">
            <a:off x="6731000" y="9334797"/>
            <a:ext cx="11644313" cy="4051003"/>
          </a:xfrm>
          <a:prstGeom prst="rightArrow">
            <a:avLst>
              <a:gd name="adj1" fmla="val 34650"/>
              <a:gd name="adj2" fmla="val 13224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0" name="学 習"/>
          <p:cNvSpPr txBox="1"/>
          <p:nvPr/>
        </p:nvSpPr>
        <p:spPr>
          <a:xfrm>
            <a:off x="11908504" y="10893574"/>
            <a:ext cx="2040192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r>
              <a:t>学 習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620" name="1"/>
          <p:cNvSpPr txBox="1"/>
          <p:nvPr/>
        </p:nvSpPr>
        <p:spPr>
          <a:xfrm>
            <a:off x="16142220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621" name="2"/>
          <p:cNvSpPr txBox="1"/>
          <p:nvPr/>
        </p:nvSpPr>
        <p:spPr>
          <a:xfrm>
            <a:off x="16993064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622" name="3"/>
          <p:cNvSpPr txBox="1"/>
          <p:nvPr/>
        </p:nvSpPr>
        <p:spPr>
          <a:xfrm>
            <a:off x="17843908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623" name="4"/>
          <p:cNvSpPr txBox="1"/>
          <p:nvPr/>
        </p:nvSpPr>
        <p:spPr>
          <a:xfrm>
            <a:off x="18694752" y="2009061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624" name="5"/>
          <p:cNvSpPr txBox="1"/>
          <p:nvPr/>
        </p:nvSpPr>
        <p:spPr>
          <a:xfrm>
            <a:off x="16142220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625" name="6"/>
          <p:cNvSpPr txBox="1"/>
          <p:nvPr/>
        </p:nvSpPr>
        <p:spPr>
          <a:xfrm>
            <a:off x="16993147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626" name="7"/>
          <p:cNvSpPr txBox="1"/>
          <p:nvPr/>
        </p:nvSpPr>
        <p:spPr>
          <a:xfrm>
            <a:off x="17844077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627" name="8"/>
          <p:cNvSpPr txBox="1"/>
          <p:nvPr/>
        </p:nvSpPr>
        <p:spPr>
          <a:xfrm>
            <a:off x="18695006" y="2906456"/>
            <a:ext cx="423673" cy="5207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628" name="+"/>
          <p:cNvSpPr txBox="1"/>
          <p:nvPr/>
        </p:nvSpPr>
        <p:spPr>
          <a:xfrm>
            <a:off x="19529828" y="2492402"/>
            <a:ext cx="3752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4629" name="線"/>
          <p:cNvSpPr/>
          <p:nvPr/>
        </p:nvSpPr>
        <p:spPr>
          <a:xfrm>
            <a:off x="15826539" y="1969257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0" name="線"/>
          <p:cNvSpPr/>
          <p:nvPr/>
        </p:nvSpPr>
        <p:spPr>
          <a:xfrm flipH="1">
            <a:off x="19261514" y="1956161"/>
            <a:ext cx="140065" cy="155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1" name="9"/>
          <p:cNvSpPr txBox="1"/>
          <p:nvPr/>
        </p:nvSpPr>
        <p:spPr>
          <a:xfrm>
            <a:off x="20264284" y="2473352"/>
            <a:ext cx="423673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632" name="10"/>
          <p:cNvSpPr txBox="1"/>
          <p:nvPr/>
        </p:nvSpPr>
        <p:spPr>
          <a:xfrm>
            <a:off x="20979492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633" name="11"/>
          <p:cNvSpPr txBox="1"/>
          <p:nvPr/>
        </p:nvSpPr>
        <p:spPr>
          <a:xfrm>
            <a:off x="21965972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634" name="12"/>
          <p:cNvSpPr txBox="1"/>
          <p:nvPr/>
        </p:nvSpPr>
        <p:spPr>
          <a:xfrm>
            <a:off x="22950033" y="2473352"/>
            <a:ext cx="694945" cy="5207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4635" name="線"/>
          <p:cNvSpPr/>
          <p:nvPr/>
        </p:nvSpPr>
        <p:spPr>
          <a:xfrm>
            <a:off x="20006617" y="2433548"/>
            <a:ext cx="119200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6" name="線"/>
          <p:cNvSpPr/>
          <p:nvPr/>
        </p:nvSpPr>
        <p:spPr>
          <a:xfrm flipH="1">
            <a:off x="23802237" y="2446644"/>
            <a:ext cx="119199" cy="600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637" name="スクリーンショット 2024-03-13 18.47.10.png" descr="スクリーンショット 2024-03-13 18.47.10.png"/>
          <p:cNvPicPr>
            <a:picLocks noChangeAspect="1"/>
          </p:cNvPicPr>
          <p:nvPr/>
        </p:nvPicPr>
        <p:blipFill>
          <a:blip r:embed="rId2"/>
          <a:srcRect l="12235" t="52194" r="78621" b="31711"/>
          <a:stretch>
            <a:fillRect/>
          </a:stretch>
        </p:blipFill>
        <p:spPr>
          <a:xfrm>
            <a:off x="13740145" y="1803231"/>
            <a:ext cx="1901915" cy="1887165"/>
          </a:xfrm>
          <a:prstGeom prst="rect">
            <a:avLst/>
          </a:prstGeom>
          <a:ln w="12700">
            <a:miter lim="400000"/>
          </a:ln>
        </p:spPr>
      </p:pic>
      <p:sp>
        <p:nvSpPr>
          <p:cNvPr id="4638" name="線"/>
          <p:cNvSpPr/>
          <p:nvPr/>
        </p:nvSpPr>
        <p:spPr>
          <a:xfrm>
            <a:off x="13563475" y="1730684"/>
            <a:ext cx="201196" cy="2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9" name="線"/>
          <p:cNvSpPr/>
          <p:nvPr/>
        </p:nvSpPr>
        <p:spPr>
          <a:xfrm flipH="1">
            <a:off x="15523443" y="1743776"/>
            <a:ext cx="200705" cy="2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3" h="21600" extrusionOk="0">
                <a:moveTo>
                  <a:pt x="20672" y="0"/>
                </a:moveTo>
                <a:cubicBezTo>
                  <a:pt x="6973" y="3022"/>
                  <a:pt x="-427" y="7000"/>
                  <a:pt x="19" y="11102"/>
                </a:cubicBezTo>
                <a:cubicBezTo>
                  <a:pt x="445" y="15010"/>
                  <a:pt x="7978" y="18748"/>
                  <a:pt x="2117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40" name="実際は3枚一気に計算できます(kerasではバッチサイズ分)"/>
          <p:cNvSpPr txBox="1"/>
          <p:nvPr/>
        </p:nvSpPr>
        <p:spPr>
          <a:xfrm>
            <a:off x="3313861" y="358775"/>
            <a:ext cx="17299078" cy="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実際は3枚一気に計算できます(kerasではバッチサイズ分)</a:t>
            </a:r>
          </a:p>
        </p:txBody>
      </p:sp>
      <p:pic>
        <p:nvPicPr>
          <p:cNvPr id="4641" name="スクリーンショット 2024-05-15 17.23.38.png" descr="スクリーンショット 2024-05-15 17.23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46" y="4962706"/>
            <a:ext cx="5791201" cy="792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2" name="スクリーンショット 2024-05-15 17.24.05.png" descr="スクリーンショット 2024-05-15 17.24.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703" y="1500766"/>
            <a:ext cx="7911365" cy="3332081"/>
          </a:xfrm>
          <a:prstGeom prst="rect">
            <a:avLst/>
          </a:prstGeom>
          <a:ln w="12700">
            <a:miter lim="400000"/>
          </a:ln>
        </p:spPr>
      </p:pic>
      <p:sp>
        <p:nvSpPr>
          <p:cNvPr id="4643" name="四角形"/>
          <p:cNvSpPr/>
          <p:nvPr/>
        </p:nvSpPr>
        <p:spPr>
          <a:xfrm>
            <a:off x="4732629" y="1582486"/>
            <a:ext cx="1009907" cy="7556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4644" name="mnistでは学習データは(60000,784)で、…"/>
          <p:cNvSpPr txBox="1"/>
          <p:nvPr/>
        </p:nvSpPr>
        <p:spPr>
          <a:xfrm>
            <a:off x="10124758" y="4610034"/>
            <a:ext cx="12892774" cy="1733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100"/>
            </a:pPr>
            <a:r>
              <a:t>mnistでは学習データは(60000,784)で、</a:t>
            </a:r>
          </a:p>
          <a:p>
            <a:pPr>
              <a:defRPr sz="5100"/>
            </a:pPr>
            <a:r>
              <a:t>バッチサイズ32なら32枚分を一度に推論</a:t>
            </a:r>
          </a:p>
        </p:txBody>
      </p:sp>
      <p:sp>
        <p:nvSpPr>
          <p:cNvPr id="4645" name="=ネットワークは1枚ずつ推論されるが、…"/>
          <p:cNvSpPr txBox="1"/>
          <p:nvPr/>
        </p:nvSpPr>
        <p:spPr>
          <a:xfrm>
            <a:off x="9091353" y="7424395"/>
            <a:ext cx="14959585" cy="368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100"/>
            </a:pPr>
            <a:r>
              <a:t>=ネットワークは1枚ずつ推論されるが、</a:t>
            </a:r>
          </a:p>
          <a:p>
            <a:pPr>
              <a:defRPr sz="5100"/>
            </a:pPr>
            <a:r>
              <a:t>それをfor文などで繰り返すのではなく、</a:t>
            </a:r>
          </a:p>
          <a:p>
            <a:pPr>
              <a:defRPr sz="5100"/>
            </a:pPr>
            <a:r>
              <a:t>入力データの長さを揃えて行列演算で並列処理する</a:t>
            </a:r>
          </a:p>
          <a:p>
            <a:pPr>
              <a:defRPr sz="5100"/>
            </a:pPr>
            <a:r>
              <a:t>(その方が処理速度が速い、GPUが重要)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4648" name="スクリーンショット 2024-03-14 0.49.42.png" descr="スクリーンショット 2024-03-14 0.49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0" y="5688182"/>
            <a:ext cx="9156701" cy="6642101"/>
          </a:xfrm>
          <a:prstGeom prst="rect">
            <a:avLst/>
          </a:prstGeom>
          <a:ln w="12700">
            <a:miter lim="400000"/>
          </a:ln>
        </p:spPr>
      </p:pic>
      <p:sp>
        <p:nvSpPr>
          <p:cNvPr id="4649" name="まとめ"/>
          <p:cNvSpPr txBox="1"/>
          <p:nvPr/>
        </p:nvSpPr>
        <p:spPr>
          <a:xfrm>
            <a:off x="10934699" y="358775"/>
            <a:ext cx="2057401" cy="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まとめ</a:t>
            </a:r>
          </a:p>
        </p:txBody>
      </p:sp>
      <p:sp>
        <p:nvSpPr>
          <p:cNvPr id="4650" name="入力データ"/>
          <p:cNvSpPr txBox="1"/>
          <p:nvPr/>
        </p:nvSpPr>
        <p:spPr>
          <a:xfrm>
            <a:off x="651207" y="1686713"/>
            <a:ext cx="2781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入力データ</a:t>
            </a:r>
          </a:p>
        </p:txBody>
      </p:sp>
      <p:sp>
        <p:nvSpPr>
          <p:cNvPr id="4651" name="パラメータ"/>
          <p:cNvSpPr txBox="1"/>
          <p:nvPr/>
        </p:nvSpPr>
        <p:spPr>
          <a:xfrm>
            <a:off x="5970475" y="1686713"/>
            <a:ext cx="27599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パラメータ</a:t>
            </a:r>
          </a:p>
        </p:txBody>
      </p:sp>
      <p:pic>
        <p:nvPicPr>
          <p:cNvPr id="4652" name="スクリーンショット 2024-03-13 18.55.44.png" descr="スクリーンショット 2024-03-13 18.55.44.png"/>
          <p:cNvPicPr>
            <a:picLocks noChangeAspect="1"/>
          </p:cNvPicPr>
          <p:nvPr/>
        </p:nvPicPr>
        <p:blipFill>
          <a:blip r:embed="rId3"/>
          <a:srcRect l="11471" t="18501" r="28814" b="47219"/>
          <a:stretch>
            <a:fillRect/>
          </a:stretch>
        </p:blipFill>
        <p:spPr>
          <a:xfrm>
            <a:off x="455746" y="2495433"/>
            <a:ext cx="3172291" cy="1816918"/>
          </a:xfrm>
          <a:prstGeom prst="rect">
            <a:avLst/>
          </a:prstGeom>
          <a:ln w="12700">
            <a:miter lim="400000"/>
          </a:ln>
        </p:spPr>
      </p:pic>
      <p:sp>
        <p:nvSpPr>
          <p:cNvPr id="4653" name="左のようなMLPのモデルは、具体的には…"/>
          <p:cNvSpPr txBox="1"/>
          <p:nvPr/>
        </p:nvSpPr>
        <p:spPr>
          <a:xfrm>
            <a:off x="12585894" y="1494829"/>
            <a:ext cx="10486455" cy="154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左のようなMLPのモデルは、具体的には</a:t>
            </a:r>
          </a:p>
          <a:p>
            <a:pPr algn="l">
              <a:defRPr sz="45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下のような計算で推論が行われています</a:t>
            </a:r>
          </a:p>
        </p:txBody>
      </p:sp>
      <p:sp>
        <p:nvSpPr>
          <p:cNvPr id="4654" name="以上になります"/>
          <p:cNvSpPr txBox="1"/>
          <p:nvPr/>
        </p:nvSpPr>
        <p:spPr>
          <a:xfrm>
            <a:off x="12890694" y="11919236"/>
            <a:ext cx="411480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以上になります</a:t>
            </a:r>
          </a:p>
        </p:txBody>
      </p:sp>
      <p:pic>
        <p:nvPicPr>
          <p:cNvPr id="4655" name="スクリーンショット 2024-05-13 17.29.14.png" descr="スクリーンショット 2024-05-13 17.29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096" y="2394563"/>
            <a:ext cx="3821020" cy="75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6" name="スクリーンショット 2024-05-13 17.59.52.png" descr="スクリーンショット 2024-05-13 17.59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635" y="3223063"/>
            <a:ext cx="6250438" cy="2392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7" name="スクリーンショット 2024-05-14 11.04.01.png" descr="スクリーンショット 2024-05-14 11.04.0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8969" y="3365782"/>
            <a:ext cx="7554281" cy="82255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4660" name="pasted-image.pdf" descr="pasted-image.pdf"/>
          <p:cNvPicPr>
            <a:picLocks noChangeAspect="1"/>
          </p:cNvPicPr>
          <p:nvPr/>
        </p:nvPicPr>
        <p:blipFill>
          <a:blip r:embed="rId2"/>
          <a:srcRect b="11015"/>
          <a:stretch>
            <a:fillRect/>
          </a:stretch>
        </p:blipFill>
        <p:spPr>
          <a:xfrm>
            <a:off x="0" y="0"/>
            <a:ext cx="24384000" cy="12205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47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145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46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150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148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49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151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2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3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56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154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159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157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58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160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3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6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77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171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72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3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174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175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76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184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178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79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180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181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3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191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185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6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7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8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89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190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198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192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93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9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196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197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05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199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0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1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02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03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04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206" name="シンプルなMLPで…"/>
          <p:cNvSpPr txBox="1"/>
          <p:nvPr/>
        </p:nvSpPr>
        <p:spPr>
          <a:xfrm>
            <a:off x="557020" y="581051"/>
            <a:ext cx="8077201" cy="19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シンプルなMLPで</a:t>
            </a:r>
          </a:p>
          <a:p>
            <a:pPr>
              <a:defRPr sz="5700"/>
            </a:pPr>
            <a:r>
              <a:t>推論の仕組みを理解する</a:t>
            </a:r>
          </a:p>
        </p:txBody>
      </p:sp>
      <p:pic>
        <p:nvPicPr>
          <p:cNvPr id="207" name="スクリーンショット 2023-12-14 0.12.43.png" descr="スクリーンショット 2023-12-14 0.12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707" y="287688"/>
            <a:ext cx="8824297" cy="367593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入力層2個…"/>
          <p:cNvSpPr txBox="1"/>
          <p:nvPr/>
        </p:nvSpPr>
        <p:spPr>
          <a:xfrm>
            <a:off x="18717524" y="9472138"/>
            <a:ext cx="3525317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入力層2個</a:t>
            </a:r>
          </a:p>
          <a:p>
            <a:pPr>
              <a:defRPr sz="5700"/>
            </a:pPr>
            <a:r>
              <a:t>中間層4個</a:t>
            </a:r>
          </a:p>
          <a:p>
            <a:pPr>
              <a:defRPr sz="5700"/>
            </a:pPr>
            <a:r>
              <a:t>出力層1個</a:t>
            </a:r>
          </a:p>
        </p:txBody>
      </p:sp>
      <p:sp>
        <p:nvSpPr>
          <p:cNvPr id="209" name="kerasでの推論を…"/>
          <p:cNvSpPr txBox="1"/>
          <p:nvPr/>
        </p:nvSpPr>
        <p:spPr>
          <a:xfrm>
            <a:off x="1639975" y="11389237"/>
            <a:ext cx="5911292" cy="192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kerasでの推論を</a:t>
            </a:r>
          </a:p>
          <a:p>
            <a:pPr>
              <a:defRPr sz="5700"/>
            </a:pPr>
            <a:r>
              <a:t>手作業で再現する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16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214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5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219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217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18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220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5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22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4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228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226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27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229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1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2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3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6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8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9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6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240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1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243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244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5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253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247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48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249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250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52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260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254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55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57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58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259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267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261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2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4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65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266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274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268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69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271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272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273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275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6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7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8" name="正方形"/>
          <p:cNvSpPr/>
          <p:nvPr/>
        </p:nvSpPr>
        <p:spPr>
          <a:xfrm>
            <a:off x="8993264" y="45105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9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0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1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2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3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4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5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6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7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8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89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0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91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方程式"/>
              <p:cNvSpPr txBox="1"/>
              <p:nvPr/>
            </p:nvSpPr>
            <p:spPr>
              <a:xfrm>
                <a:off x="8348317" y="3376654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9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17" y="3376654"/>
                <a:ext cx="241174" cy="174880"/>
              </a:xfrm>
              <a:prstGeom prst="rect">
                <a:avLst/>
              </a:prstGeom>
              <a:blipFill>
                <a:blip r:embed="rId2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方程式"/>
              <p:cNvSpPr txBox="1"/>
              <p:nvPr/>
            </p:nvSpPr>
            <p:spPr>
              <a:xfrm>
                <a:off x="8752448" y="4032917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9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48" y="4032917"/>
                <a:ext cx="241174" cy="174880"/>
              </a:xfrm>
              <a:prstGeom prst="rect">
                <a:avLst/>
              </a:prstGeom>
              <a:blipFill>
                <a:blip r:embed="rId3"/>
                <a:stretch>
                  <a:fillRect l="-36842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方程式"/>
              <p:cNvSpPr txBox="1"/>
              <p:nvPr/>
            </p:nvSpPr>
            <p:spPr>
              <a:xfrm>
                <a:off x="9739708" y="3605421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29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708" y="3605421"/>
                <a:ext cx="171451" cy="264415"/>
              </a:xfrm>
              <a:prstGeom prst="rect">
                <a:avLst/>
              </a:prstGeom>
              <a:blipFill>
                <a:blip r:embed="rId4"/>
                <a:stretch>
                  <a:fillRect l="-78571" r="-9285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方程式"/>
              <p:cNvSpPr txBox="1"/>
              <p:nvPr/>
            </p:nvSpPr>
            <p:spPr>
              <a:xfrm>
                <a:off x="9147243" y="4706388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9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43" y="4706388"/>
                <a:ext cx="241174" cy="174880"/>
              </a:xfrm>
              <a:prstGeom prst="rect">
                <a:avLst/>
              </a:prstGeom>
              <a:blipFill>
                <a:blip r:embed="rId5"/>
                <a:stretch>
                  <a:fillRect l="-40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方程式"/>
              <p:cNvSpPr txBox="1"/>
              <p:nvPr/>
            </p:nvSpPr>
            <p:spPr>
              <a:xfrm>
                <a:off x="8917237" y="5520395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9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37" y="5520395"/>
                <a:ext cx="241174" cy="174880"/>
              </a:xfrm>
              <a:prstGeom prst="rect">
                <a:avLst/>
              </a:prstGeom>
              <a:blipFill>
                <a:blip r:embed="rId6"/>
                <a:stretch>
                  <a:fillRect l="-36842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方程式"/>
              <p:cNvSpPr txBox="1"/>
              <p:nvPr/>
            </p:nvSpPr>
            <p:spPr>
              <a:xfrm>
                <a:off x="9771522" y="5856481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29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22" y="5856481"/>
                <a:ext cx="171451" cy="264415"/>
              </a:xfrm>
              <a:prstGeom prst="rect">
                <a:avLst/>
              </a:prstGeom>
              <a:blipFill>
                <a:blip r:embed="rId7"/>
                <a:stretch>
                  <a:fillRect l="-78571" r="-10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方程式"/>
              <p:cNvSpPr txBox="1"/>
              <p:nvPr/>
            </p:nvSpPr>
            <p:spPr>
              <a:xfrm>
                <a:off x="9312700" y="6779195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9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00" y="6779195"/>
                <a:ext cx="241174" cy="174880"/>
              </a:xfrm>
              <a:prstGeom prst="rect">
                <a:avLst/>
              </a:prstGeom>
              <a:blipFill>
                <a:blip r:embed="rId8"/>
                <a:stretch>
                  <a:fillRect l="-35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方程式"/>
              <p:cNvSpPr txBox="1"/>
              <p:nvPr/>
            </p:nvSpPr>
            <p:spPr>
              <a:xfrm>
                <a:off x="9134258" y="7510998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29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258" y="7510998"/>
                <a:ext cx="241174" cy="174880"/>
              </a:xfrm>
              <a:prstGeom prst="rect">
                <a:avLst/>
              </a:prstGeom>
              <a:blipFill>
                <a:blip r:embed="rId9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方程式"/>
              <p:cNvSpPr txBox="1"/>
              <p:nvPr/>
            </p:nvSpPr>
            <p:spPr>
              <a:xfrm>
                <a:off x="9775404" y="8105874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30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71451" cy="264415"/>
              </a:xfrm>
              <a:prstGeom prst="rect">
                <a:avLst/>
              </a:prstGeom>
              <a:blipFill>
                <a:blip r:embed="rId10"/>
                <a:stretch>
                  <a:fillRect l="-73333" r="-86667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方程式"/>
              <p:cNvSpPr txBox="1"/>
              <p:nvPr/>
            </p:nvSpPr>
            <p:spPr>
              <a:xfrm>
                <a:off x="9610535" y="895711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30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535" y="8957111"/>
                <a:ext cx="241174" cy="174880"/>
              </a:xfrm>
              <a:prstGeom prst="rect">
                <a:avLst/>
              </a:prstGeom>
              <a:blipFill>
                <a:blip r:embed="rId11"/>
                <a:stretch>
                  <a:fillRect l="-35000" r="-55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方程式"/>
              <p:cNvSpPr txBox="1"/>
              <p:nvPr/>
            </p:nvSpPr>
            <p:spPr>
              <a:xfrm>
                <a:off x="8917237" y="9438144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30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37" y="9438144"/>
                <a:ext cx="241174" cy="174880"/>
              </a:xfrm>
              <a:prstGeom prst="rect">
                <a:avLst/>
              </a:prstGeom>
              <a:blipFill>
                <a:blip r:embed="rId12"/>
                <a:stretch>
                  <a:fillRect l="-36842" r="-57895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方程式"/>
              <p:cNvSpPr txBox="1"/>
              <p:nvPr/>
            </p:nvSpPr>
            <p:spPr>
              <a:xfrm>
                <a:off x="9213918" y="10129846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30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71451" cy="264415"/>
              </a:xfrm>
              <a:prstGeom prst="rect">
                <a:avLst/>
              </a:prstGeom>
              <a:blipFill>
                <a:blip r:embed="rId13"/>
                <a:stretch>
                  <a:fillRect l="-73333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方程式"/>
              <p:cNvSpPr txBox="1"/>
              <p:nvPr/>
            </p:nvSpPr>
            <p:spPr>
              <a:xfrm>
                <a:off x="14632523" y="4770316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30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2523" y="4770316"/>
                <a:ext cx="241174" cy="174880"/>
              </a:xfrm>
              <a:prstGeom prst="rect">
                <a:avLst/>
              </a:prstGeom>
              <a:blipFill>
                <a:blip r:embed="rId14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方程式"/>
              <p:cNvSpPr txBox="1"/>
              <p:nvPr/>
            </p:nvSpPr>
            <p:spPr>
              <a:xfrm>
                <a:off x="14414780" y="5904242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30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780" y="5904242"/>
                <a:ext cx="241174" cy="174880"/>
              </a:xfrm>
              <a:prstGeom prst="rect">
                <a:avLst/>
              </a:prstGeom>
              <a:blipFill>
                <a:blip r:embed="rId15"/>
                <a:stretch>
                  <a:fillRect l="-36842" r="-57895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方程式"/>
              <p:cNvSpPr txBox="1"/>
              <p:nvPr/>
            </p:nvSpPr>
            <p:spPr>
              <a:xfrm>
                <a:off x="14442011" y="756566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30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011" y="7565661"/>
                <a:ext cx="241174" cy="174880"/>
              </a:xfrm>
              <a:prstGeom prst="rect">
                <a:avLst/>
              </a:prstGeom>
              <a:blipFill>
                <a:blip r:embed="rId16"/>
                <a:stretch>
                  <a:fillRect l="-40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方程式"/>
              <p:cNvSpPr txBox="1"/>
              <p:nvPr/>
            </p:nvSpPr>
            <p:spPr>
              <a:xfrm>
                <a:off x="14462884" y="895711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30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84" y="8957111"/>
                <a:ext cx="241174" cy="174880"/>
              </a:xfrm>
              <a:prstGeom prst="rect">
                <a:avLst/>
              </a:prstGeom>
              <a:blipFill>
                <a:blip r:embed="rId17"/>
                <a:stretch>
                  <a:fillRect l="-42105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方程式"/>
              <p:cNvSpPr txBox="1"/>
              <p:nvPr/>
            </p:nvSpPr>
            <p:spPr>
              <a:xfrm>
                <a:off x="14813190" y="10037289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30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71451" cy="264415"/>
              </a:xfrm>
              <a:prstGeom prst="rect">
                <a:avLst/>
              </a:prstGeom>
              <a:blipFill>
                <a:blip r:embed="rId18"/>
                <a:stretch>
                  <a:fillRect l="-78571" r="-1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シンプルなMLPで…"/>
          <p:cNvSpPr txBox="1"/>
          <p:nvPr/>
        </p:nvSpPr>
        <p:spPr>
          <a:xfrm>
            <a:off x="557020" y="593751"/>
            <a:ext cx="8077201" cy="19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シンプルなMLPで</a:t>
            </a:r>
          </a:p>
          <a:p>
            <a:pPr>
              <a:defRPr sz="5700"/>
            </a:pPr>
            <a:r>
              <a:t>推論の仕組みを理解する</a:t>
            </a:r>
          </a:p>
        </p:txBody>
      </p:sp>
      <p:pic>
        <p:nvPicPr>
          <p:cNvPr id="310" name="スクリーンショット 2023-12-14 0.12.43.png" descr="スクリーンショット 2023-12-14 0.12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707" y="287688"/>
            <a:ext cx="8824297" cy="367593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パラメタは17個"/>
          <p:cNvSpPr txBox="1"/>
          <p:nvPr/>
        </p:nvSpPr>
        <p:spPr>
          <a:xfrm>
            <a:off x="18257371" y="4206875"/>
            <a:ext cx="5430623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パラメタは17個</a:t>
            </a:r>
          </a:p>
        </p:txBody>
      </p:sp>
      <p:sp>
        <p:nvSpPr>
          <p:cNvPr id="312" name="入力層2個…"/>
          <p:cNvSpPr txBox="1"/>
          <p:nvPr/>
        </p:nvSpPr>
        <p:spPr>
          <a:xfrm>
            <a:off x="18717524" y="9472138"/>
            <a:ext cx="3525317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入力層2個</a:t>
            </a:r>
          </a:p>
          <a:p>
            <a:pPr>
              <a:defRPr sz="5700"/>
            </a:pPr>
            <a:r>
              <a:t>中間層4個</a:t>
            </a:r>
          </a:p>
          <a:p>
            <a:pPr>
              <a:defRPr sz="5700"/>
            </a:pPr>
            <a:r>
              <a:t>出力層1個</a:t>
            </a:r>
          </a:p>
        </p:txBody>
      </p:sp>
      <p:sp>
        <p:nvSpPr>
          <p:cNvPr id="313" name="四角形"/>
          <p:cNvSpPr/>
          <p:nvPr/>
        </p:nvSpPr>
        <p:spPr>
          <a:xfrm>
            <a:off x="22173807" y="1427154"/>
            <a:ext cx="1535609" cy="1017764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1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2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535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533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34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538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536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37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539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0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1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544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542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43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547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545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46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548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9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0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1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2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3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4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5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6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7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58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565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559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60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1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562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563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64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572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566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67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568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569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0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71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579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573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74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75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76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577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578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586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580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81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2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83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584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585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593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587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88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89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590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591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592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594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595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596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597" name="正方形"/>
          <p:cNvSpPr/>
          <p:nvPr/>
        </p:nvSpPr>
        <p:spPr>
          <a:xfrm>
            <a:off x="8993264" y="45105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598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599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0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1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2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3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4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5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6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7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8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09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610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方程式"/>
              <p:cNvSpPr txBox="1"/>
              <p:nvPr/>
            </p:nvSpPr>
            <p:spPr>
              <a:xfrm>
                <a:off x="8348317" y="3376654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61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17" y="3376654"/>
                <a:ext cx="241174" cy="174880"/>
              </a:xfrm>
              <a:prstGeom prst="rect">
                <a:avLst/>
              </a:prstGeom>
              <a:blipFill>
                <a:blip r:embed="rId2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方程式"/>
              <p:cNvSpPr txBox="1"/>
              <p:nvPr/>
            </p:nvSpPr>
            <p:spPr>
              <a:xfrm>
                <a:off x="8752448" y="4032917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61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48" y="4032917"/>
                <a:ext cx="241174" cy="174880"/>
              </a:xfrm>
              <a:prstGeom prst="rect">
                <a:avLst/>
              </a:prstGeom>
              <a:blipFill>
                <a:blip r:embed="rId3"/>
                <a:stretch>
                  <a:fillRect l="-36842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3" name="方程式"/>
              <p:cNvSpPr txBox="1"/>
              <p:nvPr/>
            </p:nvSpPr>
            <p:spPr>
              <a:xfrm>
                <a:off x="9739708" y="3605421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61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708" y="3605421"/>
                <a:ext cx="171451" cy="264415"/>
              </a:xfrm>
              <a:prstGeom prst="rect">
                <a:avLst/>
              </a:prstGeom>
              <a:blipFill>
                <a:blip r:embed="rId4"/>
                <a:stretch>
                  <a:fillRect l="-78571" r="-9285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方程式"/>
              <p:cNvSpPr txBox="1"/>
              <p:nvPr/>
            </p:nvSpPr>
            <p:spPr>
              <a:xfrm>
                <a:off x="9147243" y="4706388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61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43" y="4706388"/>
                <a:ext cx="241174" cy="174880"/>
              </a:xfrm>
              <a:prstGeom prst="rect">
                <a:avLst/>
              </a:prstGeom>
              <a:blipFill>
                <a:blip r:embed="rId5"/>
                <a:stretch>
                  <a:fillRect l="-40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" name="方程式"/>
              <p:cNvSpPr txBox="1"/>
              <p:nvPr/>
            </p:nvSpPr>
            <p:spPr>
              <a:xfrm>
                <a:off x="8917237" y="5520395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61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37" y="5520395"/>
                <a:ext cx="241174" cy="174880"/>
              </a:xfrm>
              <a:prstGeom prst="rect">
                <a:avLst/>
              </a:prstGeom>
              <a:blipFill>
                <a:blip r:embed="rId6"/>
                <a:stretch>
                  <a:fillRect l="-36842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方程式"/>
              <p:cNvSpPr txBox="1"/>
              <p:nvPr/>
            </p:nvSpPr>
            <p:spPr>
              <a:xfrm>
                <a:off x="9771522" y="5856481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61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22" y="5856481"/>
                <a:ext cx="171451" cy="264415"/>
              </a:xfrm>
              <a:prstGeom prst="rect">
                <a:avLst/>
              </a:prstGeom>
              <a:blipFill>
                <a:blip r:embed="rId7"/>
                <a:stretch>
                  <a:fillRect l="-78571" r="-10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7" name="方程式"/>
              <p:cNvSpPr txBox="1"/>
              <p:nvPr/>
            </p:nvSpPr>
            <p:spPr>
              <a:xfrm>
                <a:off x="9312700" y="6779195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61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00" y="6779195"/>
                <a:ext cx="241174" cy="174880"/>
              </a:xfrm>
              <a:prstGeom prst="rect">
                <a:avLst/>
              </a:prstGeom>
              <a:blipFill>
                <a:blip r:embed="rId8"/>
                <a:stretch>
                  <a:fillRect l="-35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方程式"/>
              <p:cNvSpPr txBox="1"/>
              <p:nvPr/>
            </p:nvSpPr>
            <p:spPr>
              <a:xfrm>
                <a:off x="9134258" y="7510998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61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258" y="7510998"/>
                <a:ext cx="241174" cy="174880"/>
              </a:xfrm>
              <a:prstGeom prst="rect">
                <a:avLst/>
              </a:prstGeom>
              <a:blipFill>
                <a:blip r:embed="rId9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9" name="方程式"/>
              <p:cNvSpPr txBox="1"/>
              <p:nvPr/>
            </p:nvSpPr>
            <p:spPr>
              <a:xfrm>
                <a:off x="9775404" y="8105874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61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71451" cy="264415"/>
              </a:xfrm>
              <a:prstGeom prst="rect">
                <a:avLst/>
              </a:prstGeom>
              <a:blipFill>
                <a:blip r:embed="rId10"/>
                <a:stretch>
                  <a:fillRect l="-73333" r="-86667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方程式"/>
              <p:cNvSpPr txBox="1"/>
              <p:nvPr/>
            </p:nvSpPr>
            <p:spPr>
              <a:xfrm>
                <a:off x="9610535" y="895711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62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535" y="8957111"/>
                <a:ext cx="241174" cy="174880"/>
              </a:xfrm>
              <a:prstGeom prst="rect">
                <a:avLst/>
              </a:prstGeom>
              <a:blipFill>
                <a:blip r:embed="rId11"/>
                <a:stretch>
                  <a:fillRect l="-35000" r="-55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方程式"/>
              <p:cNvSpPr txBox="1"/>
              <p:nvPr/>
            </p:nvSpPr>
            <p:spPr>
              <a:xfrm>
                <a:off x="8917237" y="9438144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62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37" y="9438144"/>
                <a:ext cx="241174" cy="174880"/>
              </a:xfrm>
              <a:prstGeom prst="rect">
                <a:avLst/>
              </a:prstGeom>
              <a:blipFill>
                <a:blip r:embed="rId12"/>
                <a:stretch>
                  <a:fillRect l="-36842" r="-57895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2" name="方程式"/>
              <p:cNvSpPr txBox="1"/>
              <p:nvPr/>
            </p:nvSpPr>
            <p:spPr>
              <a:xfrm>
                <a:off x="9213918" y="10129846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62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71451" cy="264415"/>
              </a:xfrm>
              <a:prstGeom prst="rect">
                <a:avLst/>
              </a:prstGeom>
              <a:blipFill>
                <a:blip r:embed="rId13"/>
                <a:stretch>
                  <a:fillRect l="-73333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3" name="方程式"/>
              <p:cNvSpPr txBox="1"/>
              <p:nvPr/>
            </p:nvSpPr>
            <p:spPr>
              <a:xfrm>
                <a:off x="14632523" y="4770316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62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2523" y="4770316"/>
                <a:ext cx="241174" cy="174880"/>
              </a:xfrm>
              <a:prstGeom prst="rect">
                <a:avLst/>
              </a:prstGeom>
              <a:blipFill>
                <a:blip r:embed="rId14"/>
                <a:stretch>
                  <a:fillRect l="-40000" r="-50000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4" name="方程式"/>
              <p:cNvSpPr txBox="1"/>
              <p:nvPr/>
            </p:nvSpPr>
            <p:spPr>
              <a:xfrm>
                <a:off x="14414780" y="5904242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62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780" y="5904242"/>
                <a:ext cx="241174" cy="174880"/>
              </a:xfrm>
              <a:prstGeom prst="rect">
                <a:avLst/>
              </a:prstGeom>
              <a:blipFill>
                <a:blip r:embed="rId15"/>
                <a:stretch>
                  <a:fillRect l="-36842" r="-57895" b="-16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方程式"/>
              <p:cNvSpPr txBox="1"/>
              <p:nvPr/>
            </p:nvSpPr>
            <p:spPr>
              <a:xfrm>
                <a:off x="14442011" y="756566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62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011" y="7565661"/>
                <a:ext cx="241174" cy="174880"/>
              </a:xfrm>
              <a:prstGeom prst="rect">
                <a:avLst/>
              </a:prstGeom>
              <a:blipFill>
                <a:blip r:embed="rId16"/>
                <a:stretch>
                  <a:fillRect l="-40000" r="-50000" b="-15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方程式"/>
              <p:cNvSpPr txBox="1"/>
              <p:nvPr/>
            </p:nvSpPr>
            <p:spPr>
              <a:xfrm>
                <a:off x="14462884" y="8957111"/>
                <a:ext cx="241174" cy="1748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62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84" y="8957111"/>
                <a:ext cx="241174" cy="174880"/>
              </a:xfrm>
              <a:prstGeom prst="rect">
                <a:avLst/>
              </a:prstGeom>
              <a:blipFill>
                <a:blip r:embed="rId17"/>
                <a:stretch>
                  <a:fillRect l="-42105" r="-57895" b="-14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方程式"/>
              <p:cNvSpPr txBox="1"/>
              <p:nvPr/>
            </p:nvSpPr>
            <p:spPr>
              <a:xfrm>
                <a:off x="14813190" y="10037289"/>
                <a:ext cx="171451" cy="2644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62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71451" cy="264415"/>
              </a:xfrm>
              <a:prstGeom prst="rect">
                <a:avLst/>
              </a:prstGeom>
              <a:blipFill>
                <a:blip r:embed="rId18"/>
                <a:stretch>
                  <a:fillRect l="-78571" r="-1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8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629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630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631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632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633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634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635" name="シンプルなMLPで…"/>
          <p:cNvSpPr txBox="1"/>
          <p:nvPr/>
        </p:nvSpPr>
        <p:spPr>
          <a:xfrm>
            <a:off x="557020" y="593751"/>
            <a:ext cx="8077201" cy="19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シンプルなMLPで</a:t>
            </a:r>
          </a:p>
          <a:p>
            <a:pPr>
              <a:defRPr sz="5700"/>
            </a:pPr>
            <a:r>
              <a:t>推論の仕組みを理解する</a:t>
            </a:r>
          </a:p>
        </p:txBody>
      </p:sp>
      <p:pic>
        <p:nvPicPr>
          <p:cNvPr id="636" name="スクリーンショット 2023-12-14 0.12.43.png" descr="スクリーンショット 2023-12-14 0.12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707" y="287688"/>
            <a:ext cx="8824297" cy="3675932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パラメタは17個"/>
          <p:cNvSpPr txBox="1"/>
          <p:nvPr/>
        </p:nvSpPr>
        <p:spPr>
          <a:xfrm>
            <a:off x="18257371" y="4206875"/>
            <a:ext cx="5430623" cy="83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パラメタは17個</a:t>
            </a:r>
          </a:p>
        </p:txBody>
      </p:sp>
      <p:sp>
        <p:nvSpPr>
          <p:cNvPr id="638" name="画像1(1)…"/>
          <p:cNvSpPr txBox="1"/>
          <p:nvPr/>
        </p:nvSpPr>
        <p:spPr>
          <a:xfrm>
            <a:off x="3918559" y="5901435"/>
            <a:ext cx="2051000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画像1(1)</a:t>
            </a:r>
          </a:p>
          <a:p>
            <a:pPr>
              <a:defRPr sz="3600"/>
            </a:pPr>
            <a:r>
              <a:t>画像2(0)</a:t>
            </a:r>
          </a:p>
          <a:p>
            <a:pPr>
              <a:defRPr sz="3600"/>
            </a:pPr>
            <a:r>
              <a:t>画像3(0)</a:t>
            </a:r>
          </a:p>
        </p:txBody>
      </p:sp>
      <p:sp>
        <p:nvSpPr>
          <p:cNvPr id="639" name="データは2個しか要素がない…"/>
          <p:cNvSpPr txBox="1"/>
          <p:nvPr/>
        </p:nvSpPr>
        <p:spPr>
          <a:xfrm>
            <a:off x="519867" y="4067503"/>
            <a:ext cx="495757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データは2個しか要素がない</a:t>
            </a:r>
          </a:p>
          <a:p>
            <a:r>
              <a:t>画像を3つで考える</a:t>
            </a:r>
          </a:p>
        </p:txBody>
      </p:sp>
      <p:sp>
        <p:nvSpPr>
          <p:cNvPr id="640" name="(3,2)"/>
          <p:cNvSpPr txBox="1"/>
          <p:nvPr/>
        </p:nvSpPr>
        <p:spPr>
          <a:xfrm>
            <a:off x="1863342" y="8548055"/>
            <a:ext cx="132369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t>(3,2)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線"/>
          <p:cNvSpPr/>
          <p:nvPr/>
        </p:nvSpPr>
        <p:spPr>
          <a:xfrm flipV="1">
            <a:off x="7329425" y="2077580"/>
            <a:ext cx="2840092" cy="27850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43" name="線"/>
          <p:cNvSpPr/>
          <p:nvPr/>
        </p:nvSpPr>
        <p:spPr>
          <a:xfrm flipV="1">
            <a:off x="7330101" y="2081223"/>
            <a:ext cx="2833853" cy="55172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44" name="線"/>
          <p:cNvSpPr/>
          <p:nvPr/>
        </p:nvSpPr>
        <p:spPr>
          <a:xfrm flipV="1">
            <a:off x="7328557" y="2094303"/>
            <a:ext cx="2845880" cy="81801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47" name="グループ"/>
          <p:cNvGrpSpPr/>
          <p:nvPr/>
        </p:nvGrpSpPr>
        <p:grpSpPr>
          <a:xfrm>
            <a:off x="6055498" y="4273234"/>
            <a:ext cx="1270001" cy="1270001"/>
            <a:chOff x="0" y="0"/>
            <a:chExt cx="1270000" cy="1270000"/>
          </a:xfrm>
        </p:grpSpPr>
        <p:sp>
          <p:nvSpPr>
            <p:cNvPr id="645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46" name="x1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</a:t>
              </a:r>
            </a:p>
          </p:txBody>
        </p:sp>
      </p:grpSp>
      <p:grpSp>
        <p:nvGrpSpPr>
          <p:cNvPr id="650" name="グループ"/>
          <p:cNvGrpSpPr/>
          <p:nvPr/>
        </p:nvGrpSpPr>
        <p:grpSpPr>
          <a:xfrm>
            <a:off x="6055498" y="6996768"/>
            <a:ext cx="1270001" cy="1270001"/>
            <a:chOff x="0" y="0"/>
            <a:chExt cx="1270000" cy="1270000"/>
          </a:xfrm>
        </p:grpSpPr>
        <p:sp>
          <p:nvSpPr>
            <p:cNvPr id="648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49" name="x2"/>
            <p:cNvSpPr txBox="1"/>
            <p:nvPr/>
          </p:nvSpPr>
          <p:spPr>
            <a:xfrm>
              <a:off x="324675" y="393700"/>
              <a:ext cx="620650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</a:t>
              </a:r>
            </a:p>
          </p:txBody>
        </p:sp>
      </p:grpSp>
      <p:sp>
        <p:nvSpPr>
          <p:cNvPr id="651" name="線"/>
          <p:cNvSpPr/>
          <p:nvPr/>
        </p:nvSpPr>
        <p:spPr>
          <a:xfrm flipV="1">
            <a:off x="7325804" y="4831277"/>
            <a:ext cx="2816047" cy="372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2" name="線"/>
          <p:cNvSpPr/>
          <p:nvPr/>
        </p:nvSpPr>
        <p:spPr>
          <a:xfrm flipV="1">
            <a:off x="7345399" y="7590651"/>
            <a:ext cx="2796721" cy="155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3" name="線"/>
          <p:cNvSpPr/>
          <p:nvPr/>
        </p:nvSpPr>
        <p:spPr>
          <a:xfrm>
            <a:off x="7334875" y="4914381"/>
            <a:ext cx="2813235" cy="5416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56" name="グループ"/>
          <p:cNvGrpSpPr/>
          <p:nvPr/>
        </p:nvGrpSpPr>
        <p:grpSpPr>
          <a:xfrm>
            <a:off x="6055498" y="9620759"/>
            <a:ext cx="1270001" cy="1270001"/>
            <a:chOff x="0" y="0"/>
            <a:chExt cx="1270000" cy="1270000"/>
          </a:xfrm>
        </p:grpSpPr>
        <p:sp>
          <p:nvSpPr>
            <p:cNvPr id="654" name="円形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55" name="1"/>
            <p:cNvSpPr txBox="1"/>
            <p:nvPr/>
          </p:nvSpPr>
          <p:spPr>
            <a:xfrm>
              <a:off x="442214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grpSp>
        <p:nvGrpSpPr>
          <p:cNvPr id="659" name="グループ"/>
          <p:cNvGrpSpPr/>
          <p:nvPr/>
        </p:nvGrpSpPr>
        <p:grpSpPr>
          <a:xfrm>
            <a:off x="10163182" y="12223849"/>
            <a:ext cx="3194804" cy="1270001"/>
            <a:chOff x="0" y="0"/>
            <a:chExt cx="3194802" cy="1270000"/>
          </a:xfrm>
        </p:grpSpPr>
        <p:sp>
          <p:nvSpPr>
            <p:cNvPr id="657" name="楕円"/>
            <p:cNvSpPr/>
            <p:nvPr/>
          </p:nvSpPr>
          <p:spPr>
            <a:xfrm>
              <a:off x="0" y="0"/>
              <a:ext cx="3194803" cy="12700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58" name="1"/>
            <p:cNvSpPr txBox="1"/>
            <p:nvPr/>
          </p:nvSpPr>
          <p:spPr>
            <a:xfrm>
              <a:off x="1404616" y="393700"/>
              <a:ext cx="385573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</p:grpSp>
      <p:sp>
        <p:nvSpPr>
          <p:cNvPr id="660" name="線"/>
          <p:cNvSpPr/>
          <p:nvPr/>
        </p:nvSpPr>
        <p:spPr>
          <a:xfrm flipV="1">
            <a:off x="7338821" y="4846680"/>
            <a:ext cx="2815895" cy="54379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1" name="線"/>
          <p:cNvSpPr/>
          <p:nvPr/>
        </p:nvSpPr>
        <p:spPr>
          <a:xfrm flipV="1">
            <a:off x="7309276" y="7591538"/>
            <a:ext cx="2859221" cy="27293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2" name="線"/>
          <p:cNvSpPr/>
          <p:nvPr/>
        </p:nvSpPr>
        <p:spPr>
          <a:xfrm>
            <a:off x="7324803" y="10290887"/>
            <a:ext cx="2823118" cy="343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3" name="線"/>
          <p:cNvSpPr/>
          <p:nvPr/>
        </p:nvSpPr>
        <p:spPr>
          <a:xfrm flipV="1">
            <a:off x="7337067" y="4828702"/>
            <a:ext cx="2816787" cy="280133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4" name="線"/>
          <p:cNvSpPr/>
          <p:nvPr/>
        </p:nvSpPr>
        <p:spPr>
          <a:xfrm>
            <a:off x="7344989" y="4889494"/>
            <a:ext cx="2803108" cy="26955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5" name="線"/>
          <p:cNvSpPr/>
          <p:nvPr/>
        </p:nvSpPr>
        <p:spPr>
          <a:xfrm>
            <a:off x="13376920" y="4858072"/>
            <a:ext cx="2752382" cy="27510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6" name="線"/>
          <p:cNvSpPr/>
          <p:nvPr/>
        </p:nvSpPr>
        <p:spPr>
          <a:xfrm>
            <a:off x="13355686" y="2087367"/>
            <a:ext cx="2787935" cy="55182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7" name="線"/>
          <p:cNvSpPr/>
          <p:nvPr/>
        </p:nvSpPr>
        <p:spPr>
          <a:xfrm flipV="1">
            <a:off x="13357593" y="7606486"/>
            <a:ext cx="2787870" cy="34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8" name="線"/>
          <p:cNvSpPr/>
          <p:nvPr/>
        </p:nvSpPr>
        <p:spPr>
          <a:xfrm flipV="1">
            <a:off x="13375843" y="7579935"/>
            <a:ext cx="2758154" cy="27638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9" name="線"/>
          <p:cNvSpPr/>
          <p:nvPr/>
        </p:nvSpPr>
        <p:spPr>
          <a:xfrm flipV="1">
            <a:off x="13350967" y="7601192"/>
            <a:ext cx="2781479" cy="52336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70" name="線"/>
          <p:cNvSpPr/>
          <p:nvPr/>
        </p:nvSpPr>
        <p:spPr>
          <a:xfrm>
            <a:off x="7328743" y="7603360"/>
            <a:ext cx="2809084" cy="27240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77" name="グループ"/>
          <p:cNvGrpSpPr/>
          <p:nvPr/>
        </p:nvGrpSpPr>
        <p:grpSpPr>
          <a:xfrm>
            <a:off x="10163182" y="956949"/>
            <a:ext cx="3194804" cy="1819607"/>
            <a:chOff x="0" y="0"/>
            <a:chExt cx="3194802" cy="1819606"/>
          </a:xfrm>
        </p:grpSpPr>
        <p:sp>
          <p:nvSpPr>
            <p:cNvPr id="671" name="楕円"/>
            <p:cNvSpPr/>
            <p:nvPr/>
          </p:nvSpPr>
          <p:spPr>
            <a:xfrm>
              <a:off x="0" y="530556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72" name="線"/>
            <p:cNvSpPr/>
            <p:nvPr/>
          </p:nvSpPr>
          <p:spPr>
            <a:xfrm flipV="1">
              <a:off x="1530821" y="511506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μ1"/>
            <p:cNvSpPr txBox="1"/>
            <p:nvPr/>
          </p:nvSpPr>
          <p:spPr>
            <a:xfrm>
              <a:off x="445900" y="905582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μ1</a:t>
              </a:r>
            </a:p>
          </p:txBody>
        </p:sp>
        <p:sp>
          <p:nvSpPr>
            <p:cNvPr id="674" name="h1"/>
            <p:cNvSpPr txBox="1"/>
            <p:nvPr/>
          </p:nvSpPr>
          <p:spPr>
            <a:xfrm>
              <a:off x="2010441" y="905582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h1</a:t>
              </a:r>
            </a:p>
          </p:txBody>
        </p:sp>
        <p:sp>
          <p:nvSpPr>
            <p:cNvPr id="675" name="矢印"/>
            <p:cNvSpPr/>
            <p:nvPr/>
          </p:nvSpPr>
          <p:spPr>
            <a:xfrm>
              <a:off x="1339177" y="878797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76" name="relu"/>
            <p:cNvSpPr txBox="1"/>
            <p:nvPr/>
          </p:nvSpPr>
          <p:spPr>
            <a:xfrm>
              <a:off x="111781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</p:grpSp>
      <p:grpSp>
        <p:nvGrpSpPr>
          <p:cNvPr id="684" name="グループ"/>
          <p:cNvGrpSpPr/>
          <p:nvPr/>
        </p:nvGrpSpPr>
        <p:grpSpPr>
          <a:xfrm>
            <a:off x="16157568" y="6439721"/>
            <a:ext cx="3194804" cy="1846160"/>
            <a:chOff x="0" y="0"/>
            <a:chExt cx="3194802" cy="1846158"/>
          </a:xfrm>
        </p:grpSpPr>
        <p:sp>
          <p:nvSpPr>
            <p:cNvPr id="678" name="楕円"/>
            <p:cNvSpPr/>
            <p:nvPr/>
          </p:nvSpPr>
          <p:spPr>
            <a:xfrm>
              <a:off x="0" y="55710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79" name="μ5"/>
            <p:cNvSpPr txBox="1"/>
            <p:nvPr/>
          </p:nvSpPr>
          <p:spPr>
            <a:xfrm>
              <a:off x="447227" y="950808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μ5</a:t>
              </a:r>
            </a:p>
          </p:txBody>
        </p:sp>
        <p:sp>
          <p:nvSpPr>
            <p:cNvPr id="680" name="y"/>
            <p:cNvSpPr txBox="1"/>
            <p:nvPr/>
          </p:nvSpPr>
          <p:spPr>
            <a:xfrm>
              <a:off x="2092158" y="950808"/>
              <a:ext cx="35356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681" name="線"/>
            <p:cNvSpPr/>
            <p:nvPr/>
          </p:nvSpPr>
          <p:spPr>
            <a:xfrm flipV="1">
              <a:off x="1597401" y="538058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矢印"/>
            <p:cNvSpPr/>
            <p:nvPr/>
          </p:nvSpPr>
          <p:spPr>
            <a:xfrm>
              <a:off x="1404554" y="88683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83" name="sigmoid"/>
            <p:cNvSpPr txBox="1"/>
            <p:nvPr/>
          </p:nvSpPr>
          <p:spPr>
            <a:xfrm>
              <a:off x="805683" y="-1"/>
              <a:ext cx="158343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sigmoid</a:t>
              </a:r>
            </a:p>
          </p:txBody>
        </p:sp>
      </p:grpSp>
      <p:grpSp>
        <p:nvGrpSpPr>
          <p:cNvPr id="691" name="グループ"/>
          <p:cNvGrpSpPr/>
          <p:nvPr/>
        </p:nvGrpSpPr>
        <p:grpSpPr>
          <a:xfrm>
            <a:off x="10163182" y="3702782"/>
            <a:ext cx="3194804" cy="1823990"/>
            <a:chOff x="0" y="0"/>
            <a:chExt cx="3194802" cy="1823989"/>
          </a:xfrm>
        </p:grpSpPr>
        <p:sp>
          <p:nvSpPr>
            <p:cNvPr id="685" name="楕円"/>
            <p:cNvSpPr/>
            <p:nvPr/>
          </p:nvSpPr>
          <p:spPr>
            <a:xfrm>
              <a:off x="0" y="534939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86" name="線"/>
            <p:cNvSpPr/>
            <p:nvPr/>
          </p:nvSpPr>
          <p:spPr>
            <a:xfrm flipV="1">
              <a:off x="1597401" y="515889"/>
              <a:ext cx="1" cy="13081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矢印"/>
            <p:cNvSpPr/>
            <p:nvPr/>
          </p:nvSpPr>
          <p:spPr>
            <a:xfrm>
              <a:off x="1403580" y="87016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88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689" name="μ2"/>
            <p:cNvSpPr txBox="1"/>
            <p:nvPr/>
          </p:nvSpPr>
          <p:spPr>
            <a:xfrm>
              <a:off x="492128" y="915623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μ2</a:t>
              </a:r>
            </a:p>
          </p:txBody>
        </p:sp>
        <p:sp>
          <p:nvSpPr>
            <p:cNvPr id="690" name="h2"/>
            <p:cNvSpPr txBox="1"/>
            <p:nvPr/>
          </p:nvSpPr>
          <p:spPr>
            <a:xfrm>
              <a:off x="2077021" y="915623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h2</a:t>
              </a:r>
            </a:p>
          </p:txBody>
        </p:sp>
      </p:grpSp>
      <p:grpSp>
        <p:nvGrpSpPr>
          <p:cNvPr id="698" name="グループ"/>
          <p:cNvGrpSpPr/>
          <p:nvPr/>
        </p:nvGrpSpPr>
        <p:grpSpPr>
          <a:xfrm>
            <a:off x="10163182" y="6465238"/>
            <a:ext cx="3194804" cy="1795126"/>
            <a:chOff x="0" y="0"/>
            <a:chExt cx="3194802" cy="1795125"/>
          </a:xfrm>
        </p:grpSpPr>
        <p:sp>
          <p:nvSpPr>
            <p:cNvPr id="692" name="楕円"/>
            <p:cNvSpPr/>
            <p:nvPr/>
          </p:nvSpPr>
          <p:spPr>
            <a:xfrm>
              <a:off x="0" y="514477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93" name="線"/>
            <p:cNvSpPr/>
            <p:nvPr/>
          </p:nvSpPr>
          <p:spPr>
            <a:xfrm flipV="1">
              <a:off x="1597401" y="508603"/>
              <a:ext cx="1" cy="1286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94" name="矢印"/>
            <p:cNvSpPr/>
            <p:nvPr/>
          </p:nvSpPr>
          <p:spPr>
            <a:xfrm>
              <a:off x="1403580" y="862718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695" name="relu"/>
            <p:cNvSpPr txBox="1"/>
            <p:nvPr/>
          </p:nvSpPr>
          <p:spPr>
            <a:xfrm>
              <a:off x="1184397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696" name="μ3"/>
            <p:cNvSpPr txBox="1"/>
            <p:nvPr/>
          </p:nvSpPr>
          <p:spPr>
            <a:xfrm>
              <a:off x="472182" y="90082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μ3</a:t>
              </a:r>
            </a:p>
          </p:txBody>
        </p:sp>
        <p:sp>
          <p:nvSpPr>
            <p:cNvPr id="697" name="h3"/>
            <p:cNvSpPr txBox="1"/>
            <p:nvPr/>
          </p:nvSpPr>
          <p:spPr>
            <a:xfrm>
              <a:off x="2014419" y="908177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h3</a:t>
              </a:r>
            </a:p>
          </p:txBody>
        </p:sp>
      </p:grpSp>
      <p:grpSp>
        <p:nvGrpSpPr>
          <p:cNvPr id="705" name="グループ"/>
          <p:cNvGrpSpPr/>
          <p:nvPr/>
        </p:nvGrpSpPr>
        <p:grpSpPr>
          <a:xfrm>
            <a:off x="10163182" y="9230682"/>
            <a:ext cx="3194804" cy="1760287"/>
            <a:chOff x="0" y="0"/>
            <a:chExt cx="3194802" cy="1760286"/>
          </a:xfrm>
        </p:grpSpPr>
        <p:sp>
          <p:nvSpPr>
            <p:cNvPr id="699" name="楕円"/>
            <p:cNvSpPr/>
            <p:nvPr/>
          </p:nvSpPr>
          <p:spPr>
            <a:xfrm>
              <a:off x="0" y="479638"/>
              <a:ext cx="3194803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00" name="線"/>
            <p:cNvSpPr/>
            <p:nvPr/>
          </p:nvSpPr>
          <p:spPr>
            <a:xfrm flipH="1" flipV="1">
              <a:off x="1593547" y="479262"/>
              <a:ext cx="3855" cy="12810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01" name="矢印"/>
            <p:cNvSpPr/>
            <p:nvPr/>
          </p:nvSpPr>
          <p:spPr>
            <a:xfrm>
              <a:off x="1422590" y="852825"/>
              <a:ext cx="383287" cy="573519"/>
            </a:xfrm>
            <a:prstGeom prst="rightArrow">
              <a:avLst>
                <a:gd name="adj1" fmla="val 47488"/>
                <a:gd name="adj2" fmla="val 53397"/>
              </a:avLst>
            </a:prstGeom>
            <a:solidFill>
              <a:srgbClr val="000000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702" name="relu"/>
            <p:cNvSpPr txBox="1"/>
            <p:nvPr/>
          </p:nvSpPr>
          <p:spPr>
            <a:xfrm>
              <a:off x="1203406" y="-1"/>
              <a:ext cx="826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relu</a:t>
              </a:r>
            </a:p>
          </p:txBody>
        </p:sp>
        <p:sp>
          <p:nvSpPr>
            <p:cNvPr id="703" name="μ4"/>
            <p:cNvSpPr txBox="1"/>
            <p:nvPr/>
          </p:nvSpPr>
          <p:spPr>
            <a:xfrm>
              <a:off x="451830" y="871640"/>
              <a:ext cx="76657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μ4</a:t>
              </a:r>
            </a:p>
          </p:txBody>
        </p:sp>
        <p:sp>
          <p:nvSpPr>
            <p:cNvPr id="704" name="h4"/>
            <p:cNvSpPr txBox="1"/>
            <p:nvPr/>
          </p:nvSpPr>
          <p:spPr>
            <a:xfrm>
              <a:off x="2014419" y="825860"/>
              <a:ext cx="64198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h4</a:t>
              </a:r>
            </a:p>
          </p:txBody>
        </p:sp>
      </p:grpSp>
      <p:sp>
        <p:nvSpPr>
          <p:cNvPr id="706" name="正方形"/>
          <p:cNvSpPr/>
          <p:nvPr/>
        </p:nvSpPr>
        <p:spPr>
          <a:xfrm>
            <a:off x="8201625" y="3195577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07" name="正方形"/>
          <p:cNvSpPr/>
          <p:nvPr/>
        </p:nvSpPr>
        <p:spPr>
          <a:xfrm>
            <a:off x="8605756" y="3853079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08" name="正方形"/>
          <p:cNvSpPr/>
          <p:nvPr/>
        </p:nvSpPr>
        <p:spPr>
          <a:xfrm>
            <a:off x="9558155" y="3478020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09" name="正方形"/>
          <p:cNvSpPr/>
          <p:nvPr/>
        </p:nvSpPr>
        <p:spPr>
          <a:xfrm>
            <a:off x="8997090" y="4520867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0" name="正方形"/>
          <p:cNvSpPr/>
          <p:nvPr/>
        </p:nvSpPr>
        <p:spPr>
          <a:xfrm>
            <a:off x="8770545" y="5334139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1" name="正方形"/>
          <p:cNvSpPr/>
          <p:nvPr/>
        </p:nvSpPr>
        <p:spPr>
          <a:xfrm>
            <a:off x="9558155" y="5724404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2" name="正方形"/>
          <p:cNvSpPr/>
          <p:nvPr/>
        </p:nvSpPr>
        <p:spPr>
          <a:xfrm>
            <a:off x="9166008" y="6590721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3" name="正方形"/>
          <p:cNvSpPr/>
          <p:nvPr/>
        </p:nvSpPr>
        <p:spPr>
          <a:xfrm>
            <a:off x="8997090" y="729943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4" name="正方形"/>
          <p:cNvSpPr/>
          <p:nvPr/>
        </p:nvSpPr>
        <p:spPr>
          <a:xfrm>
            <a:off x="9558155" y="7977209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5" name="正方形"/>
          <p:cNvSpPr/>
          <p:nvPr/>
        </p:nvSpPr>
        <p:spPr>
          <a:xfrm>
            <a:off x="9463843" y="8777272"/>
            <a:ext cx="534557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6" name="正方形"/>
          <p:cNvSpPr/>
          <p:nvPr/>
        </p:nvSpPr>
        <p:spPr>
          <a:xfrm>
            <a:off x="8770545" y="9262432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7" name="正方形"/>
          <p:cNvSpPr/>
          <p:nvPr/>
        </p:nvSpPr>
        <p:spPr>
          <a:xfrm>
            <a:off x="8997090" y="998848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8" name="正方形"/>
          <p:cNvSpPr/>
          <p:nvPr/>
        </p:nvSpPr>
        <p:spPr>
          <a:xfrm>
            <a:off x="14488641" y="4590478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19" name="正方形"/>
          <p:cNvSpPr/>
          <p:nvPr/>
        </p:nvSpPr>
        <p:spPr>
          <a:xfrm>
            <a:off x="14268088" y="5724404"/>
            <a:ext cx="534558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20" name="正方形"/>
          <p:cNvSpPr/>
          <p:nvPr/>
        </p:nvSpPr>
        <p:spPr>
          <a:xfrm>
            <a:off x="14312109" y="7356435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21" name="正方形"/>
          <p:cNvSpPr/>
          <p:nvPr/>
        </p:nvSpPr>
        <p:spPr>
          <a:xfrm>
            <a:off x="14317006" y="8777272"/>
            <a:ext cx="534558" cy="5345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722" name="正方形"/>
          <p:cNvSpPr/>
          <p:nvPr/>
        </p:nvSpPr>
        <p:spPr>
          <a:xfrm>
            <a:off x="14586866" y="9892511"/>
            <a:ext cx="534557" cy="53455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6">
                <a:satOff val="-15798"/>
                <a:lumOff val="-1751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3" name="方程式"/>
              <p:cNvSpPr txBox="1"/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72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01" y="3331171"/>
                <a:ext cx="107824" cy="257557"/>
              </a:xfrm>
              <a:prstGeom prst="rect">
                <a:avLst/>
              </a:prstGeom>
              <a:blipFill>
                <a:blip r:embed="rId2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4" name="方程式"/>
              <p:cNvSpPr txBox="1"/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72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4" y="3994378"/>
                <a:ext cx="407883" cy="257557"/>
              </a:xfrm>
              <a:prstGeom prst="rect">
                <a:avLst/>
              </a:prstGeom>
              <a:blipFill>
                <a:blip r:embed="rId3"/>
                <a:stretch>
                  <a:fillRect l="-15152" r="-5454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方程式"/>
              <p:cNvSpPr txBox="1"/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EE220C"/>
                  </a:solidFill>
                </a:endParaRPr>
              </a:p>
            </p:txBody>
          </p:sp>
        </mc:Choice>
        <mc:Fallback xmlns="">
          <p:sp>
            <p:nvSpPr>
              <p:cNvPr id="72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68" y="3606685"/>
                <a:ext cx="107824" cy="257557"/>
              </a:xfrm>
              <a:prstGeom prst="rect">
                <a:avLst/>
              </a:prstGeom>
              <a:blipFill>
                <a:blip r:embed="rId4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6" name="方程式"/>
              <p:cNvSpPr txBox="1"/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72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96" y="4659367"/>
                <a:ext cx="169546" cy="257557"/>
              </a:xfrm>
              <a:prstGeom prst="rect">
                <a:avLst/>
              </a:prstGeom>
              <a:blipFill>
                <a:blip r:embed="rId5"/>
                <a:stretch>
                  <a:fillRect l="-66667" r="-86667" b="-863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方程式"/>
              <p:cNvSpPr txBox="1"/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72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899" y="5457034"/>
                <a:ext cx="438363" cy="257557"/>
              </a:xfrm>
              <a:prstGeom prst="rect">
                <a:avLst/>
              </a:prstGeom>
              <a:blipFill>
                <a:blip r:embed="rId6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8" name="方程式"/>
              <p:cNvSpPr txBox="1"/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75B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076BA"/>
                  </a:solidFill>
                </a:endParaRPr>
              </a:p>
            </p:txBody>
          </p:sp>
        </mc:Choice>
        <mc:Fallback xmlns="">
          <p:sp>
            <p:nvSpPr>
              <p:cNvPr id="72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288" y="5859076"/>
                <a:ext cx="107824" cy="257557"/>
              </a:xfrm>
              <a:prstGeom prst="rect">
                <a:avLst/>
              </a:prstGeom>
              <a:blipFill>
                <a:blip r:embed="rId7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方程式"/>
              <p:cNvSpPr txBox="1"/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72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91" y="6726555"/>
                <a:ext cx="148591" cy="262891"/>
              </a:xfrm>
              <a:prstGeom prst="rect">
                <a:avLst/>
              </a:prstGeom>
              <a:blipFill>
                <a:blip r:embed="rId8"/>
                <a:stretch>
                  <a:fillRect l="-76923" r="-115385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方程式"/>
              <p:cNvSpPr txBox="1"/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73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61" y="7420432"/>
                <a:ext cx="421980" cy="262891"/>
              </a:xfrm>
              <a:prstGeom prst="rect">
                <a:avLst/>
              </a:prstGeom>
              <a:blipFill>
                <a:blip r:embed="rId9"/>
                <a:stretch>
                  <a:fillRect l="-14706" r="-4705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方程式"/>
              <p:cNvSpPr txBox="1"/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017100"/>
                  </a:solidFill>
                </a:endParaRPr>
              </a:p>
            </p:txBody>
          </p:sp>
        </mc:Choice>
        <mc:Fallback xmlns="">
          <p:sp>
            <p:nvSpPr>
              <p:cNvPr id="73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404" y="8105874"/>
                <a:ext cx="107824" cy="257557"/>
              </a:xfrm>
              <a:prstGeom prst="rect">
                <a:avLst/>
              </a:prstGeom>
              <a:blipFill>
                <a:blip r:embed="rId10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2" name="方程式"/>
              <p:cNvSpPr txBox="1"/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732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633" y="8907201"/>
                <a:ext cx="175642" cy="257557"/>
              </a:xfrm>
              <a:prstGeom prst="rect">
                <a:avLst/>
              </a:prstGeom>
              <a:blipFill>
                <a:blip r:embed="rId11"/>
                <a:stretch>
                  <a:fillRect l="-66667" r="-8666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方程式"/>
              <p:cNvSpPr txBox="1"/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733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035" y="9388130"/>
                <a:ext cx="437982" cy="257557"/>
              </a:xfrm>
              <a:prstGeom prst="rect">
                <a:avLst/>
              </a:prstGeom>
              <a:blipFill>
                <a:blip r:embed="rId12"/>
                <a:stretch>
                  <a:fillRect l="-17143" r="-4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4" name="方程式"/>
              <p:cNvSpPr txBox="1"/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734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18" y="10129846"/>
                <a:ext cx="107824" cy="257557"/>
              </a:xfrm>
              <a:prstGeom prst="rect">
                <a:avLst/>
              </a:prstGeom>
              <a:blipFill>
                <a:blip r:embed="rId13"/>
                <a:stretch>
                  <a:fillRect l="-111111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5" name="方程式"/>
              <p:cNvSpPr txBox="1"/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73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216" y="4726073"/>
                <a:ext cx="107824" cy="257557"/>
              </a:xfrm>
              <a:prstGeom prst="rect">
                <a:avLst/>
              </a:prstGeom>
              <a:blipFill>
                <a:blip r:embed="rId14"/>
                <a:stretch>
                  <a:fillRect l="-122222" r="-211111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6" name="方程式"/>
              <p:cNvSpPr txBox="1"/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73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14" y="5856481"/>
                <a:ext cx="169546" cy="257557"/>
              </a:xfrm>
              <a:prstGeom prst="rect">
                <a:avLst/>
              </a:prstGeom>
              <a:blipFill>
                <a:blip r:embed="rId15"/>
                <a:stretch>
                  <a:fillRect l="-71429" r="-92857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7" name="方程式"/>
              <p:cNvSpPr txBox="1"/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73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033" y="7483867"/>
                <a:ext cx="407883" cy="257558"/>
              </a:xfrm>
              <a:prstGeom prst="rect">
                <a:avLst/>
              </a:prstGeom>
              <a:blipFill>
                <a:blip r:embed="rId16"/>
                <a:stretch>
                  <a:fillRect l="-15152" r="-51515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8" name="方程式"/>
              <p:cNvSpPr txBox="1"/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738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3333" y="8920157"/>
                <a:ext cx="438363" cy="257557"/>
              </a:xfrm>
              <a:prstGeom prst="rect">
                <a:avLst/>
              </a:prstGeom>
              <a:blipFill>
                <a:blip r:embed="rId17"/>
                <a:stretch>
                  <a:fillRect l="-13889" r="-38889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9" name="方程式"/>
              <p:cNvSpPr txBox="1"/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3000">
                  <a:solidFill>
                    <a:srgbClr val="CB297B"/>
                  </a:solidFill>
                </a:endParaRPr>
              </a:p>
            </p:txBody>
          </p:sp>
        </mc:Choice>
        <mc:Fallback xmlns="">
          <p:sp>
            <p:nvSpPr>
              <p:cNvPr id="73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190" y="10037289"/>
                <a:ext cx="107824" cy="257557"/>
              </a:xfrm>
              <a:prstGeom prst="rect">
                <a:avLst/>
              </a:prstGeom>
              <a:blipFill>
                <a:blip r:embed="rId18"/>
                <a:stretch>
                  <a:fillRect l="-100000" r="-180000" b="-904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0" name="[[ 0.5 , 0.3 ]…"/>
          <p:cNvSpPr txBox="1"/>
          <p:nvPr/>
        </p:nvSpPr>
        <p:spPr>
          <a:xfrm>
            <a:off x="810586" y="5892800"/>
            <a:ext cx="32570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[[ 0.5 , 0.3 ]</a:t>
            </a:r>
          </a:p>
          <a:p>
            <a:pPr>
              <a:defRPr sz="3600"/>
            </a:pPr>
            <a:r>
              <a:t> [ 0.2 , 0.4 ]</a:t>
            </a:r>
          </a:p>
          <a:p>
            <a:pPr>
              <a:defRPr sz="3600"/>
            </a:pPr>
            <a:r>
              <a:t>  [ 0.6 , 0.2 ]]</a:t>
            </a:r>
          </a:p>
        </p:txBody>
      </p:sp>
      <p:sp>
        <p:nvSpPr>
          <p:cNvPr id="741" name="0.5"/>
          <p:cNvSpPr txBox="1"/>
          <p:nvPr/>
        </p:nvSpPr>
        <p:spPr>
          <a:xfrm>
            <a:off x="1483153" y="5892254"/>
            <a:ext cx="888798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0.5</a:t>
            </a:r>
          </a:p>
        </p:txBody>
      </p:sp>
      <p:sp>
        <p:nvSpPr>
          <p:cNvPr id="742" name="0.3"/>
          <p:cNvSpPr txBox="1"/>
          <p:nvPr/>
        </p:nvSpPr>
        <p:spPr>
          <a:xfrm>
            <a:off x="2691951" y="5892255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0.3</a:t>
            </a:r>
          </a:p>
        </p:txBody>
      </p:sp>
      <p:sp>
        <p:nvSpPr>
          <p:cNvPr id="743" name="0.2"/>
          <p:cNvSpPr txBox="1"/>
          <p:nvPr/>
        </p:nvSpPr>
        <p:spPr>
          <a:xfrm>
            <a:off x="1469898" y="6578600"/>
            <a:ext cx="888797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744" name="0.4"/>
          <p:cNvSpPr txBox="1"/>
          <p:nvPr/>
        </p:nvSpPr>
        <p:spPr>
          <a:xfrm>
            <a:off x="2678696" y="6578600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0.4</a:t>
            </a:r>
          </a:p>
        </p:txBody>
      </p:sp>
      <p:sp>
        <p:nvSpPr>
          <p:cNvPr id="745" name="0.6"/>
          <p:cNvSpPr txBox="1"/>
          <p:nvPr/>
        </p:nvSpPr>
        <p:spPr>
          <a:xfrm>
            <a:off x="1450088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0.6</a:t>
            </a:r>
          </a:p>
        </p:txBody>
      </p:sp>
      <p:sp>
        <p:nvSpPr>
          <p:cNvPr id="746" name="0.2"/>
          <p:cNvSpPr txBox="1"/>
          <p:nvPr/>
        </p:nvSpPr>
        <p:spPr>
          <a:xfrm>
            <a:off x="2658886" y="7265061"/>
            <a:ext cx="888798" cy="558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0.2</a:t>
            </a:r>
          </a:p>
        </p:txBody>
      </p:sp>
      <p:sp>
        <p:nvSpPr>
          <p:cNvPr id="747" name="重みとバイアスをこのように…"/>
          <p:cNvSpPr txBox="1"/>
          <p:nvPr/>
        </p:nvSpPr>
        <p:spPr>
          <a:xfrm>
            <a:off x="608415" y="11472395"/>
            <a:ext cx="505587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重みとバイアスをこのように</a:t>
            </a:r>
          </a:p>
          <a:p>
            <a:r>
              <a:t>設定されたとします</a:t>
            </a:r>
          </a:p>
        </p:txBody>
      </p:sp>
      <p:sp>
        <p:nvSpPr>
          <p:cNvPr id="748" name="モデルを作ると…"/>
          <p:cNvSpPr txBox="1"/>
          <p:nvPr/>
        </p:nvSpPr>
        <p:spPr>
          <a:xfrm>
            <a:off x="473885" y="9298025"/>
            <a:ext cx="53949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モデルを作ると</a:t>
            </a:r>
          </a:p>
          <a:p>
            <a:r>
              <a:t>まず重みとバイアスがランダム</a:t>
            </a:r>
          </a:p>
          <a:p>
            <a:r>
              <a:t>に設定される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3050</Words>
  <Application>Microsoft Macintosh PowerPoint</Application>
  <PresentationFormat>ユーザー設定</PresentationFormat>
  <Paragraphs>1894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ヒラギノ角ゴ ProN W3</vt:lpstr>
      <vt:lpstr>ヒラギノ角ゴ ProN W6</vt:lpstr>
      <vt:lpstr>Cambria Math</vt:lpstr>
      <vt:lpstr>Helvetica Neue Light</vt:lpstr>
      <vt:lpstr>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須藤　毅顕</cp:lastModifiedBy>
  <cp:revision>2</cp:revision>
  <dcterms:modified xsi:type="dcterms:W3CDTF">2024-07-23T15:39:00Z</dcterms:modified>
</cp:coreProperties>
</file>